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2" r:id="rId1"/>
  </p:sldMasterIdLst>
  <p:notesMasterIdLst>
    <p:notesMasterId r:id="rId28"/>
  </p:notesMasterIdLst>
  <p:handoutMasterIdLst>
    <p:handoutMasterId r:id="rId29"/>
  </p:handoutMasterIdLst>
  <p:sldIdLst>
    <p:sldId id="256" r:id="rId2"/>
    <p:sldId id="326" r:id="rId3"/>
    <p:sldId id="257" r:id="rId4"/>
    <p:sldId id="272" r:id="rId5"/>
    <p:sldId id="330" r:id="rId6"/>
    <p:sldId id="315" r:id="rId7"/>
    <p:sldId id="317" r:id="rId8"/>
    <p:sldId id="322" r:id="rId9"/>
    <p:sldId id="288" r:id="rId10"/>
    <p:sldId id="329" r:id="rId11"/>
    <p:sldId id="318" r:id="rId12"/>
    <p:sldId id="276" r:id="rId13"/>
    <p:sldId id="258" r:id="rId14"/>
    <p:sldId id="259" r:id="rId15"/>
    <p:sldId id="328" r:id="rId16"/>
    <p:sldId id="327" r:id="rId17"/>
    <p:sldId id="331" r:id="rId18"/>
    <p:sldId id="273" r:id="rId19"/>
    <p:sldId id="323" r:id="rId20"/>
    <p:sldId id="325" r:id="rId21"/>
    <p:sldId id="274" r:id="rId22"/>
    <p:sldId id="320" r:id="rId23"/>
    <p:sldId id="324" r:id="rId24"/>
    <p:sldId id="321" r:id="rId25"/>
    <p:sldId id="294" r:id="rId26"/>
    <p:sldId id="295" r:id="rId27"/>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FFFF00"/>
    <a:srgbClr val="003399"/>
    <a:srgbClr val="336699"/>
    <a:srgbClr val="008080"/>
    <a:srgbClr val="009999"/>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54" autoAdjust="0"/>
    <p:restoredTop sz="94660"/>
  </p:normalViewPr>
  <p:slideViewPr>
    <p:cSldViewPr>
      <p:cViewPr>
        <p:scale>
          <a:sx n="100" d="100"/>
          <a:sy n="100" d="100"/>
        </p:scale>
        <p:origin x="-246"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r>
              <a:rPr lang="en-US"/>
              <a:t>Chapter 15Barb Weekley</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fld id="{6A3F80F2-5BED-40FA-9012-FAE57B46061F}" type="datetime1">
              <a:rPr lang="en-US"/>
              <a:pPr>
                <a:defRPr/>
              </a:pPr>
              <a:t>3/2/2009</a:t>
            </a:fld>
            <a:endParaRPr 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r>
              <a:rPr lang="en-US"/>
              <a:t>Kendall/HuntTitle goes here</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88FB6240-13C1-4BE1-B8DE-2957D2B5C4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r>
              <a:rPr lang="en-US"/>
              <a:t>Chapter 15</a:t>
            </a:r>
          </a:p>
        </p:txBody>
      </p:sp>
      <p:sp>
        <p:nvSpPr>
          <p:cNvPr id="28675"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fld id="{F0FDBD7A-D1BF-49C5-A310-5A9609B3E997}" type="datetime1">
              <a:rPr lang="en-US"/>
              <a:pPr>
                <a:defRPr/>
              </a:pPr>
              <a:t>3/2/2009</a:t>
            </a:fld>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r>
              <a:rPr lang="en-US"/>
              <a:t>Kendall/Hunt</a:t>
            </a:r>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1B6AD27E-E5F5-49FF-A61B-845DE84F337D}"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hdr" sz="quarter"/>
          </p:nvPr>
        </p:nvSpPr>
        <p:spPr>
          <a:noFill/>
        </p:spPr>
        <p:txBody>
          <a:bodyPr/>
          <a:lstStyle/>
          <a:p>
            <a:r>
              <a:rPr lang="en-US" smtClean="0"/>
              <a:t>Chapter 15</a:t>
            </a:r>
          </a:p>
        </p:txBody>
      </p:sp>
      <p:sp>
        <p:nvSpPr>
          <p:cNvPr id="29699" name="Rectangle 12"/>
          <p:cNvSpPr>
            <a:spLocks noGrp="1" noChangeArrowheads="1"/>
          </p:cNvSpPr>
          <p:nvPr>
            <p:ph type="ftr" sz="quarter" idx="4"/>
          </p:nvPr>
        </p:nvSpPr>
        <p:spPr>
          <a:noFill/>
        </p:spPr>
        <p:txBody>
          <a:bodyPr/>
          <a:lstStyle/>
          <a:p>
            <a:r>
              <a:rPr lang="en-US" smtClean="0"/>
              <a:t>Kendall/Hunt</a:t>
            </a:r>
          </a:p>
        </p:txBody>
      </p:sp>
      <p:sp>
        <p:nvSpPr>
          <p:cNvPr id="29700" name="Rectangle 13"/>
          <p:cNvSpPr>
            <a:spLocks noGrp="1" noChangeArrowheads="1"/>
          </p:cNvSpPr>
          <p:nvPr>
            <p:ph type="sldNum" sz="quarter" idx="5"/>
          </p:nvPr>
        </p:nvSpPr>
        <p:spPr>
          <a:noFill/>
        </p:spPr>
        <p:txBody>
          <a:bodyPr/>
          <a:lstStyle/>
          <a:p>
            <a:fld id="{28E7884E-FCEF-42CC-9B46-9066FC6BAC1C}" type="slidenum">
              <a:rPr lang="en-US" smtClean="0"/>
              <a:pPr/>
              <a:t>0</a:t>
            </a:fld>
            <a:endParaRPr lang="en-US" smtClean="0"/>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3.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4.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5.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6.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1663700" y="3327400"/>
            <a:ext cx="7480300" cy="3087688"/>
          </a:xfrm>
          <a:custGeom>
            <a:avLst/>
            <a:gdLst/>
            <a:ahLst/>
            <a:cxnLst>
              <a:cxn ang="0">
                <a:pos x="104" y="1944"/>
              </a:cxn>
              <a:cxn ang="0">
                <a:pos x="144" y="1912"/>
              </a:cxn>
              <a:cxn ang="0">
                <a:pos x="1320" y="1568"/>
              </a:cxn>
              <a:cxn ang="0">
                <a:pos x="2000" y="1264"/>
              </a:cxn>
              <a:cxn ang="0">
                <a:pos x="2104" y="1208"/>
              </a:cxn>
              <a:cxn ang="0">
                <a:pos x="2312" y="1056"/>
              </a:cxn>
              <a:cxn ang="0">
                <a:pos x="2416" y="936"/>
              </a:cxn>
              <a:cxn ang="0">
                <a:pos x="2464" y="824"/>
              </a:cxn>
              <a:cxn ang="0">
                <a:pos x="3376" y="504"/>
              </a:cxn>
              <a:cxn ang="0">
                <a:pos x="3648" y="496"/>
              </a:cxn>
              <a:cxn ang="0">
                <a:pos x="4160" y="400"/>
              </a:cxn>
              <a:cxn ang="0">
                <a:pos x="4416" y="304"/>
              </a:cxn>
              <a:cxn ang="0">
                <a:pos x="4472" y="296"/>
              </a:cxn>
              <a:cxn ang="0">
                <a:pos x="4711" y="224"/>
              </a:cxn>
              <a:cxn ang="0">
                <a:pos x="4711" y="0"/>
              </a:cxn>
              <a:cxn ang="0">
                <a:pos x="2440" y="768"/>
              </a:cxn>
              <a:cxn ang="0">
                <a:pos x="2232" y="760"/>
              </a:cxn>
              <a:cxn ang="0">
                <a:pos x="1784" y="808"/>
              </a:cxn>
              <a:cxn ang="0">
                <a:pos x="1600" y="848"/>
              </a:cxn>
              <a:cxn ang="0">
                <a:pos x="760" y="1056"/>
              </a:cxn>
              <a:cxn ang="0">
                <a:pos x="0" y="1288"/>
              </a:cxn>
              <a:cxn ang="0">
                <a:pos x="104" y="1384"/>
              </a:cxn>
              <a:cxn ang="0">
                <a:pos x="104" y="1944"/>
              </a:cxn>
            </a:cxnLst>
            <a:rect l="0" t="0" r="r" b="b"/>
            <a:pathLst>
              <a:path w="4712" h="1945">
                <a:moveTo>
                  <a:pt x="104" y="1944"/>
                </a:moveTo>
                <a:lnTo>
                  <a:pt x="144" y="1912"/>
                </a:lnTo>
                <a:lnTo>
                  <a:pt x="1320" y="1568"/>
                </a:lnTo>
                <a:lnTo>
                  <a:pt x="2000" y="1264"/>
                </a:lnTo>
                <a:lnTo>
                  <a:pt x="2104" y="1208"/>
                </a:lnTo>
                <a:lnTo>
                  <a:pt x="2312" y="1056"/>
                </a:lnTo>
                <a:lnTo>
                  <a:pt x="2416" y="936"/>
                </a:lnTo>
                <a:lnTo>
                  <a:pt x="2464" y="824"/>
                </a:lnTo>
                <a:lnTo>
                  <a:pt x="3376" y="504"/>
                </a:lnTo>
                <a:lnTo>
                  <a:pt x="3648" y="496"/>
                </a:lnTo>
                <a:lnTo>
                  <a:pt x="4160" y="400"/>
                </a:lnTo>
                <a:lnTo>
                  <a:pt x="4416" y="304"/>
                </a:lnTo>
                <a:lnTo>
                  <a:pt x="4472" y="296"/>
                </a:lnTo>
                <a:lnTo>
                  <a:pt x="4711" y="224"/>
                </a:lnTo>
                <a:lnTo>
                  <a:pt x="4711" y="0"/>
                </a:lnTo>
                <a:lnTo>
                  <a:pt x="2440" y="768"/>
                </a:lnTo>
                <a:lnTo>
                  <a:pt x="2232" y="760"/>
                </a:lnTo>
                <a:lnTo>
                  <a:pt x="1784" y="808"/>
                </a:lnTo>
                <a:lnTo>
                  <a:pt x="1600" y="848"/>
                </a:lnTo>
                <a:lnTo>
                  <a:pt x="760" y="1056"/>
                </a:lnTo>
                <a:lnTo>
                  <a:pt x="0" y="1288"/>
                </a:lnTo>
                <a:lnTo>
                  <a:pt x="104" y="1384"/>
                </a:lnTo>
                <a:lnTo>
                  <a:pt x="104" y="1944"/>
                </a:lnTo>
              </a:path>
            </a:pathLst>
          </a:custGeom>
          <a:solidFill>
            <a:srgbClr val="000000">
              <a:alpha val="50000"/>
            </a:srgbClr>
          </a:solidFill>
          <a:ln w="9525">
            <a:noFill/>
            <a:round/>
            <a:headEnd type="none" w="sm" len="sm"/>
            <a:tailEnd type="none" w="sm" len="sm"/>
          </a:ln>
          <a:effectLst/>
        </p:spPr>
        <p:txBody>
          <a:bodyPr/>
          <a:lstStyle/>
          <a:p>
            <a:pPr eaLnBrk="0" hangingPunct="0">
              <a:defRPr/>
            </a:pPr>
            <a:endParaRPr lang="en-US"/>
          </a:p>
        </p:txBody>
      </p:sp>
      <p:grpSp>
        <p:nvGrpSpPr>
          <p:cNvPr id="5" name="Group 3"/>
          <p:cNvGrpSpPr>
            <a:grpSpLocks/>
          </p:cNvGrpSpPr>
          <p:nvPr/>
        </p:nvGrpSpPr>
        <p:grpSpPr bwMode="auto">
          <a:xfrm>
            <a:off x="123825" y="165100"/>
            <a:ext cx="2471738" cy="6400800"/>
            <a:chOff x="78" y="104"/>
            <a:chExt cx="1557" cy="4032"/>
          </a:xfrm>
        </p:grpSpPr>
        <p:grpSp>
          <p:nvGrpSpPr>
            <p:cNvPr id="6" name="Group 4"/>
            <p:cNvGrpSpPr>
              <a:grpSpLocks/>
            </p:cNvGrpSpPr>
            <p:nvPr/>
          </p:nvGrpSpPr>
          <p:grpSpPr bwMode="auto">
            <a:xfrm>
              <a:off x="78" y="3089"/>
              <a:ext cx="1097" cy="1047"/>
              <a:chOff x="78" y="3089"/>
              <a:chExt cx="1097" cy="1047"/>
            </a:xfrm>
          </p:grpSpPr>
          <p:sp>
            <p:nvSpPr>
              <p:cNvPr id="10" name="Rectangle 5"/>
              <p:cNvSpPr>
                <a:spLocks noChangeArrowheads="1"/>
              </p:cNvSpPr>
              <p:nvPr/>
            </p:nvSpPr>
            <p:spPr bwMode="auto">
              <a:xfrm>
                <a:off x="82" y="3476"/>
                <a:ext cx="1085" cy="513"/>
              </a:xfrm>
              <a:prstGeom prst="rect">
                <a:avLst/>
              </a:pr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eaLnBrk="0" hangingPunct="0">
                  <a:defRPr/>
                </a:pPr>
                <a:endParaRPr lang="en-US"/>
              </a:p>
            </p:txBody>
          </p:sp>
          <p:sp>
            <p:nvSpPr>
              <p:cNvPr id="11" name="Oval 6"/>
              <p:cNvSpPr>
                <a:spLocks noChangeArrowheads="1"/>
              </p:cNvSpPr>
              <p:nvPr/>
            </p:nvSpPr>
            <p:spPr bwMode="auto">
              <a:xfrm>
                <a:off x="87" y="3826"/>
                <a:ext cx="1084" cy="310"/>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eaLnBrk="0" hangingPunct="0">
                  <a:defRPr/>
                </a:pPr>
                <a:endParaRPr lang="en-US"/>
              </a:p>
            </p:txBody>
          </p:sp>
          <p:sp>
            <p:nvSpPr>
              <p:cNvPr id="12" name="Oval 7"/>
              <p:cNvSpPr>
                <a:spLocks noChangeArrowheads="1"/>
              </p:cNvSpPr>
              <p:nvPr/>
            </p:nvSpPr>
            <p:spPr bwMode="auto">
              <a:xfrm>
                <a:off x="90" y="3350"/>
                <a:ext cx="1085" cy="209"/>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eaLnBrk="0" hangingPunct="0">
                  <a:defRPr/>
                </a:pPr>
                <a:endParaRPr lang="en-US"/>
              </a:p>
            </p:txBody>
          </p:sp>
          <p:sp>
            <p:nvSpPr>
              <p:cNvPr id="13" name="AutoShape 8"/>
              <p:cNvSpPr>
                <a:spLocks noChangeArrowheads="1"/>
              </p:cNvSpPr>
              <p:nvPr/>
            </p:nvSpPr>
            <p:spPr bwMode="auto">
              <a:xfrm flipV="1">
                <a:off x="78" y="3191"/>
                <a:ext cx="1089" cy="25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eaLnBrk="0" hangingPunct="0">
                  <a:defRPr/>
                </a:pPr>
                <a:endParaRPr lang="en-US"/>
              </a:p>
            </p:txBody>
          </p:sp>
          <p:sp>
            <p:nvSpPr>
              <p:cNvPr id="14" name="Freeform 9"/>
              <p:cNvSpPr>
                <a:spLocks/>
              </p:cNvSpPr>
              <p:nvPr/>
            </p:nvSpPr>
            <p:spPr bwMode="auto">
              <a:xfrm>
                <a:off x="168" y="3221"/>
                <a:ext cx="281" cy="863"/>
              </a:xfrm>
              <a:custGeom>
                <a:avLst/>
                <a:gdLst/>
                <a:ahLst/>
                <a:cxnLst>
                  <a:cxn ang="0">
                    <a:pos x="171" y="0"/>
                  </a:cxn>
                  <a:cxn ang="0">
                    <a:pos x="0" y="241"/>
                  </a:cxn>
                  <a:cxn ang="0">
                    <a:pos x="0" y="818"/>
                  </a:cxn>
                  <a:cxn ang="0">
                    <a:pos x="90" y="844"/>
                  </a:cxn>
                  <a:cxn ang="0">
                    <a:pos x="153" y="853"/>
                  </a:cxn>
                  <a:cxn ang="0">
                    <a:pos x="230" y="862"/>
                  </a:cxn>
                  <a:cxn ang="0">
                    <a:pos x="230" y="294"/>
                  </a:cxn>
                  <a:cxn ang="0">
                    <a:pos x="280" y="21"/>
                  </a:cxn>
                  <a:cxn ang="0">
                    <a:pos x="256" y="21"/>
                  </a:cxn>
                  <a:cxn ang="0">
                    <a:pos x="204" y="13"/>
                  </a:cxn>
                  <a:cxn ang="0">
                    <a:pos x="171" y="0"/>
                  </a:cxn>
                </a:cxnLst>
                <a:rect l="0" t="0" r="r" b="b"/>
                <a:pathLst>
                  <a:path w="281" h="863">
                    <a:moveTo>
                      <a:pt x="171" y="0"/>
                    </a:moveTo>
                    <a:lnTo>
                      <a:pt x="0" y="241"/>
                    </a:lnTo>
                    <a:lnTo>
                      <a:pt x="0" y="818"/>
                    </a:lnTo>
                    <a:lnTo>
                      <a:pt x="90" y="844"/>
                    </a:lnTo>
                    <a:lnTo>
                      <a:pt x="153" y="853"/>
                    </a:lnTo>
                    <a:lnTo>
                      <a:pt x="230" y="862"/>
                    </a:lnTo>
                    <a:lnTo>
                      <a:pt x="230" y="294"/>
                    </a:lnTo>
                    <a:lnTo>
                      <a:pt x="280" y="21"/>
                    </a:lnTo>
                    <a:lnTo>
                      <a:pt x="256" y="21"/>
                    </a:lnTo>
                    <a:lnTo>
                      <a:pt x="204" y="13"/>
                    </a:lnTo>
                    <a:lnTo>
                      <a:pt x="171" y="0"/>
                    </a:lnTo>
                  </a:path>
                </a:pathLst>
              </a:custGeom>
              <a:gradFill rotWithShape="0">
                <a:gsLst>
                  <a:gs pos="0">
                    <a:srgbClr val="590000"/>
                  </a:gs>
                  <a:gs pos="50000">
                    <a:schemeClr val="bg1"/>
                  </a:gs>
                  <a:gs pos="100000">
                    <a:srgbClr val="590000"/>
                  </a:gs>
                </a:gsLst>
                <a:lin ang="0" scaled="1"/>
              </a:gradFill>
              <a:ln w="9525">
                <a:noFill/>
                <a:round/>
                <a:headEnd type="none" w="sm" len="sm"/>
                <a:tailEnd type="none" w="sm" len="sm"/>
              </a:ln>
              <a:effectLst/>
            </p:spPr>
            <p:txBody>
              <a:bodyPr/>
              <a:lstStyle/>
              <a:p>
                <a:pPr eaLnBrk="0" hangingPunct="0">
                  <a:defRPr/>
                </a:pPr>
                <a:endParaRPr lang="en-US"/>
              </a:p>
            </p:txBody>
          </p:sp>
          <p:sp>
            <p:nvSpPr>
              <p:cNvPr id="15" name="Oval 10"/>
              <p:cNvSpPr>
                <a:spLocks noChangeArrowheads="1"/>
              </p:cNvSpPr>
              <p:nvPr/>
            </p:nvSpPr>
            <p:spPr bwMode="auto">
              <a:xfrm>
                <a:off x="106" y="3350"/>
                <a:ext cx="1038" cy="189"/>
              </a:xfrm>
              <a:prstGeom prst="ellipse">
                <a:avLst/>
              </a:prstGeom>
              <a:solidFill>
                <a:srgbClr val="000000">
                  <a:alpha val="50000"/>
                </a:srgbClr>
              </a:solidFill>
              <a:ln w="9525">
                <a:noFill/>
                <a:round/>
                <a:headEnd/>
                <a:tailEnd/>
              </a:ln>
              <a:effectLst/>
            </p:spPr>
            <p:txBody>
              <a:bodyPr/>
              <a:lstStyle/>
              <a:p>
                <a:pPr eaLnBrk="0" hangingPunct="0">
                  <a:defRPr/>
                </a:pPr>
                <a:endParaRPr lang="en-US"/>
              </a:p>
            </p:txBody>
          </p:sp>
          <p:sp>
            <p:nvSpPr>
              <p:cNvPr id="16" name="Freeform 11"/>
              <p:cNvSpPr>
                <a:spLocks/>
              </p:cNvSpPr>
              <p:nvPr/>
            </p:nvSpPr>
            <p:spPr bwMode="auto">
              <a:xfrm>
                <a:off x="223" y="3261"/>
                <a:ext cx="132" cy="801"/>
              </a:xfrm>
              <a:custGeom>
                <a:avLst/>
                <a:gdLst/>
                <a:ahLst/>
                <a:cxnLst>
                  <a:cxn ang="0">
                    <a:pos x="0" y="254"/>
                  </a:cxn>
                  <a:cxn ang="0">
                    <a:pos x="0" y="795"/>
                  </a:cxn>
                  <a:cxn ang="0">
                    <a:pos x="40" y="800"/>
                  </a:cxn>
                  <a:cxn ang="0">
                    <a:pos x="40" y="263"/>
                  </a:cxn>
                  <a:cxn ang="0">
                    <a:pos x="131" y="8"/>
                  </a:cxn>
                  <a:cxn ang="0">
                    <a:pos x="114" y="0"/>
                  </a:cxn>
                  <a:cxn ang="0">
                    <a:pos x="0" y="254"/>
                  </a:cxn>
                </a:cxnLst>
                <a:rect l="0" t="0" r="r" b="b"/>
                <a:pathLst>
                  <a:path w="132" h="801">
                    <a:moveTo>
                      <a:pt x="0" y="254"/>
                    </a:moveTo>
                    <a:lnTo>
                      <a:pt x="0" y="795"/>
                    </a:lnTo>
                    <a:lnTo>
                      <a:pt x="40" y="800"/>
                    </a:lnTo>
                    <a:lnTo>
                      <a:pt x="40" y="263"/>
                    </a:lnTo>
                    <a:lnTo>
                      <a:pt x="131" y="8"/>
                    </a:lnTo>
                    <a:lnTo>
                      <a:pt x="114" y="0"/>
                    </a:lnTo>
                    <a:lnTo>
                      <a:pt x="0" y="254"/>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a:effectLst/>
            </p:spPr>
            <p:txBody>
              <a:bodyPr/>
              <a:lstStyle/>
              <a:p>
                <a:pPr eaLnBrk="0" hangingPunct="0">
                  <a:defRPr/>
                </a:pPr>
                <a:endParaRPr lang="en-US"/>
              </a:p>
            </p:txBody>
          </p:sp>
          <p:sp>
            <p:nvSpPr>
              <p:cNvPr id="17" name="Freeform 12"/>
              <p:cNvSpPr>
                <a:spLocks/>
              </p:cNvSpPr>
              <p:nvPr/>
            </p:nvSpPr>
            <p:spPr bwMode="auto">
              <a:xfrm>
                <a:off x="914" y="3239"/>
                <a:ext cx="245" cy="797"/>
              </a:xfrm>
              <a:custGeom>
                <a:avLst/>
                <a:gdLst/>
                <a:ahLst/>
                <a:cxnLst>
                  <a:cxn ang="0">
                    <a:pos x="244" y="224"/>
                  </a:cxn>
                  <a:cxn ang="0">
                    <a:pos x="244" y="765"/>
                  </a:cxn>
                  <a:cxn ang="0">
                    <a:pos x="203" y="796"/>
                  </a:cxn>
                  <a:cxn ang="0">
                    <a:pos x="203" y="233"/>
                  </a:cxn>
                  <a:cxn ang="0">
                    <a:pos x="0" y="8"/>
                  </a:cxn>
                  <a:cxn ang="0">
                    <a:pos x="18" y="0"/>
                  </a:cxn>
                  <a:cxn ang="0">
                    <a:pos x="244" y="224"/>
                  </a:cxn>
                </a:cxnLst>
                <a:rect l="0" t="0" r="r" b="b"/>
                <a:pathLst>
                  <a:path w="245" h="797">
                    <a:moveTo>
                      <a:pt x="244" y="224"/>
                    </a:moveTo>
                    <a:lnTo>
                      <a:pt x="244" y="765"/>
                    </a:lnTo>
                    <a:lnTo>
                      <a:pt x="203" y="796"/>
                    </a:lnTo>
                    <a:lnTo>
                      <a:pt x="203" y="233"/>
                    </a:lnTo>
                    <a:lnTo>
                      <a:pt x="0" y="8"/>
                    </a:lnTo>
                    <a:lnTo>
                      <a:pt x="18" y="0"/>
                    </a:lnTo>
                    <a:lnTo>
                      <a:pt x="244" y="224"/>
                    </a:lnTo>
                  </a:path>
                </a:pathLst>
              </a:custGeom>
              <a:solidFill>
                <a:schemeClr val="bg1"/>
              </a:solidFill>
              <a:ln w="9525">
                <a:noFill/>
                <a:round/>
                <a:headEnd type="none" w="sm" len="sm"/>
                <a:tailEnd type="none" w="sm" len="sm"/>
              </a:ln>
              <a:effectLst/>
            </p:spPr>
            <p:txBody>
              <a:bodyPr/>
              <a:lstStyle/>
              <a:p>
                <a:pPr eaLnBrk="0" hangingPunct="0">
                  <a:defRPr/>
                </a:pPr>
                <a:endParaRPr lang="en-US"/>
              </a:p>
            </p:txBody>
          </p:sp>
          <p:grpSp>
            <p:nvGrpSpPr>
              <p:cNvPr id="18" name="Group 13"/>
              <p:cNvGrpSpPr>
                <a:grpSpLocks/>
              </p:cNvGrpSpPr>
              <p:nvPr/>
            </p:nvGrpSpPr>
            <p:grpSpPr bwMode="auto">
              <a:xfrm>
                <a:off x="294" y="3089"/>
                <a:ext cx="665" cy="185"/>
                <a:chOff x="294" y="3089"/>
                <a:chExt cx="665" cy="185"/>
              </a:xfrm>
            </p:grpSpPr>
            <p:sp>
              <p:nvSpPr>
                <p:cNvPr id="24" name="Oval 14"/>
                <p:cNvSpPr>
                  <a:spLocks noChangeArrowheads="1"/>
                </p:cNvSpPr>
                <p:nvPr/>
              </p:nvSpPr>
              <p:spPr bwMode="auto">
                <a:xfrm>
                  <a:off x="294" y="3089"/>
                  <a:ext cx="665" cy="185"/>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eaLnBrk="0" hangingPunct="0">
                    <a:defRPr/>
                  </a:pPr>
                  <a:endParaRPr lang="en-US"/>
                </a:p>
              </p:txBody>
            </p:sp>
            <p:sp>
              <p:nvSpPr>
                <p:cNvPr id="25" name="Oval 15"/>
                <p:cNvSpPr>
                  <a:spLocks noChangeArrowheads="1"/>
                </p:cNvSpPr>
                <p:nvPr/>
              </p:nvSpPr>
              <p:spPr bwMode="auto">
                <a:xfrm>
                  <a:off x="299" y="3089"/>
                  <a:ext cx="650" cy="154"/>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eaLnBrk="0" hangingPunct="0">
                    <a:defRPr/>
                  </a:pPr>
                  <a:endParaRPr lang="en-US"/>
                </a:p>
              </p:txBody>
            </p:sp>
            <p:sp>
              <p:nvSpPr>
                <p:cNvPr id="26" name="Oval 16"/>
                <p:cNvSpPr>
                  <a:spLocks noChangeArrowheads="1"/>
                </p:cNvSpPr>
                <p:nvPr/>
              </p:nvSpPr>
              <p:spPr bwMode="auto">
                <a:xfrm>
                  <a:off x="355" y="3111"/>
                  <a:ext cx="554" cy="99"/>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eaLnBrk="0" hangingPunct="0">
                    <a:defRPr/>
                  </a:pPr>
                  <a:endParaRPr lang="en-US"/>
                </a:p>
              </p:txBody>
            </p:sp>
          </p:grpSp>
          <p:sp>
            <p:nvSpPr>
              <p:cNvPr id="19" name="Freeform 17"/>
              <p:cNvSpPr>
                <a:spLocks/>
              </p:cNvSpPr>
              <p:nvPr/>
            </p:nvSpPr>
            <p:spPr bwMode="auto">
              <a:xfrm>
                <a:off x="123" y="3464"/>
                <a:ext cx="322" cy="76"/>
              </a:xfrm>
              <a:custGeom>
                <a:avLst/>
                <a:gdLst/>
                <a:ahLst/>
                <a:cxnLst>
                  <a:cxn ang="0">
                    <a:pos x="0" y="0"/>
                  </a:cxn>
                  <a:cxn ang="0">
                    <a:pos x="49" y="30"/>
                  </a:cxn>
                  <a:cxn ang="0">
                    <a:pos x="85" y="44"/>
                  </a:cxn>
                  <a:cxn ang="0">
                    <a:pos x="153" y="61"/>
                  </a:cxn>
                  <a:cxn ang="0">
                    <a:pos x="212" y="70"/>
                  </a:cxn>
                  <a:cxn ang="0">
                    <a:pos x="275" y="75"/>
                  </a:cxn>
                  <a:cxn ang="0">
                    <a:pos x="321" y="70"/>
                  </a:cxn>
                  <a:cxn ang="0">
                    <a:pos x="248" y="61"/>
                  </a:cxn>
                  <a:cxn ang="0">
                    <a:pos x="171" y="44"/>
                  </a:cxn>
                  <a:cxn ang="0">
                    <a:pos x="94" y="22"/>
                  </a:cxn>
                  <a:cxn ang="0">
                    <a:pos x="31" y="4"/>
                  </a:cxn>
                  <a:cxn ang="0">
                    <a:pos x="0" y="0"/>
                  </a:cxn>
                </a:cxnLst>
                <a:rect l="0" t="0" r="r" b="b"/>
                <a:pathLst>
                  <a:path w="322" h="76">
                    <a:moveTo>
                      <a:pt x="0" y="0"/>
                    </a:moveTo>
                    <a:lnTo>
                      <a:pt x="49" y="30"/>
                    </a:lnTo>
                    <a:lnTo>
                      <a:pt x="85" y="44"/>
                    </a:lnTo>
                    <a:lnTo>
                      <a:pt x="153" y="61"/>
                    </a:lnTo>
                    <a:lnTo>
                      <a:pt x="212" y="70"/>
                    </a:lnTo>
                    <a:lnTo>
                      <a:pt x="275" y="75"/>
                    </a:lnTo>
                    <a:lnTo>
                      <a:pt x="321" y="70"/>
                    </a:lnTo>
                    <a:lnTo>
                      <a:pt x="248" y="61"/>
                    </a:lnTo>
                    <a:lnTo>
                      <a:pt x="171" y="44"/>
                    </a:lnTo>
                    <a:lnTo>
                      <a:pt x="94" y="22"/>
                    </a:lnTo>
                    <a:lnTo>
                      <a:pt x="31" y="4"/>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20" name="Freeform 18"/>
              <p:cNvSpPr>
                <a:spLocks/>
              </p:cNvSpPr>
              <p:nvPr/>
            </p:nvSpPr>
            <p:spPr bwMode="auto">
              <a:xfrm>
                <a:off x="715" y="3091"/>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21" name="Freeform 19"/>
              <p:cNvSpPr>
                <a:spLocks/>
              </p:cNvSpPr>
              <p:nvPr/>
            </p:nvSpPr>
            <p:spPr bwMode="auto">
              <a:xfrm>
                <a:off x="842" y="3342"/>
                <a:ext cx="181" cy="49"/>
              </a:xfrm>
              <a:custGeom>
                <a:avLst/>
                <a:gdLst/>
                <a:ahLst/>
                <a:cxnLst>
                  <a:cxn ang="0">
                    <a:pos x="0" y="0"/>
                  </a:cxn>
                  <a:cxn ang="0">
                    <a:pos x="85" y="8"/>
                  </a:cxn>
                  <a:cxn ang="0">
                    <a:pos x="139" y="21"/>
                  </a:cxn>
                  <a:cxn ang="0">
                    <a:pos x="180" y="34"/>
                  </a:cxn>
                  <a:cxn ang="0">
                    <a:pos x="166" y="48"/>
                  </a:cxn>
                  <a:cxn ang="0">
                    <a:pos x="126" y="30"/>
                  </a:cxn>
                  <a:cxn ang="0">
                    <a:pos x="67" y="17"/>
                  </a:cxn>
                  <a:cxn ang="0">
                    <a:pos x="9" y="17"/>
                  </a:cxn>
                  <a:cxn ang="0">
                    <a:pos x="0" y="0"/>
                  </a:cxn>
                </a:cxnLst>
                <a:rect l="0" t="0" r="r" b="b"/>
                <a:pathLst>
                  <a:path w="181" h="49">
                    <a:moveTo>
                      <a:pt x="0" y="0"/>
                    </a:moveTo>
                    <a:lnTo>
                      <a:pt x="85" y="8"/>
                    </a:lnTo>
                    <a:lnTo>
                      <a:pt x="139" y="21"/>
                    </a:lnTo>
                    <a:lnTo>
                      <a:pt x="180" y="34"/>
                    </a:lnTo>
                    <a:lnTo>
                      <a:pt x="166" y="48"/>
                    </a:lnTo>
                    <a:lnTo>
                      <a:pt x="126" y="30"/>
                    </a:lnTo>
                    <a:lnTo>
                      <a:pt x="67" y="17"/>
                    </a:lnTo>
                    <a:lnTo>
                      <a:pt x="9" y="17"/>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22" name="Freeform 20"/>
              <p:cNvSpPr>
                <a:spLocks/>
              </p:cNvSpPr>
              <p:nvPr/>
            </p:nvSpPr>
            <p:spPr bwMode="auto">
              <a:xfrm>
                <a:off x="322" y="3175"/>
                <a:ext cx="181" cy="49"/>
              </a:xfrm>
              <a:custGeom>
                <a:avLst/>
                <a:gdLst/>
                <a:ahLst/>
                <a:cxnLst>
                  <a:cxn ang="0">
                    <a:pos x="180" y="48"/>
                  </a:cxn>
                  <a:cxn ang="0">
                    <a:pos x="94" y="39"/>
                  </a:cxn>
                  <a:cxn ang="0">
                    <a:pos x="40" y="26"/>
                  </a:cxn>
                  <a:cxn ang="0">
                    <a:pos x="0" y="13"/>
                  </a:cxn>
                  <a:cxn ang="0">
                    <a:pos x="13" y="0"/>
                  </a:cxn>
                  <a:cxn ang="0">
                    <a:pos x="54" y="17"/>
                  </a:cxn>
                  <a:cxn ang="0">
                    <a:pos x="112" y="30"/>
                  </a:cxn>
                  <a:cxn ang="0">
                    <a:pos x="171" y="30"/>
                  </a:cxn>
                  <a:cxn ang="0">
                    <a:pos x="180" y="48"/>
                  </a:cxn>
                </a:cxnLst>
                <a:rect l="0" t="0" r="r" b="b"/>
                <a:pathLst>
                  <a:path w="181" h="49">
                    <a:moveTo>
                      <a:pt x="180" y="48"/>
                    </a:moveTo>
                    <a:lnTo>
                      <a:pt x="94" y="39"/>
                    </a:lnTo>
                    <a:lnTo>
                      <a:pt x="40" y="26"/>
                    </a:lnTo>
                    <a:lnTo>
                      <a:pt x="0" y="13"/>
                    </a:lnTo>
                    <a:lnTo>
                      <a:pt x="13" y="0"/>
                    </a:lnTo>
                    <a:lnTo>
                      <a:pt x="54" y="17"/>
                    </a:lnTo>
                    <a:lnTo>
                      <a:pt x="112" y="30"/>
                    </a:lnTo>
                    <a:lnTo>
                      <a:pt x="171" y="30"/>
                    </a:lnTo>
                    <a:lnTo>
                      <a:pt x="180" y="48"/>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23" name="Freeform 21"/>
              <p:cNvSpPr>
                <a:spLocks/>
              </p:cNvSpPr>
              <p:nvPr/>
            </p:nvSpPr>
            <p:spPr bwMode="auto">
              <a:xfrm>
                <a:off x="516" y="3274"/>
                <a:ext cx="200" cy="230"/>
              </a:xfrm>
              <a:custGeom>
                <a:avLst/>
                <a:gdLst/>
                <a:ahLst/>
                <a:cxnLst>
                  <a:cxn ang="0">
                    <a:pos x="104" y="4"/>
                  </a:cxn>
                  <a:cxn ang="0">
                    <a:pos x="199" y="0"/>
                  </a:cxn>
                  <a:cxn ang="0">
                    <a:pos x="162" y="79"/>
                  </a:cxn>
                  <a:cxn ang="0">
                    <a:pos x="144" y="127"/>
                  </a:cxn>
                  <a:cxn ang="0">
                    <a:pos x="117" y="171"/>
                  </a:cxn>
                  <a:cxn ang="0">
                    <a:pos x="104" y="229"/>
                  </a:cxn>
                  <a:cxn ang="0">
                    <a:pos x="0" y="229"/>
                  </a:cxn>
                  <a:cxn ang="0">
                    <a:pos x="18" y="176"/>
                  </a:cxn>
                  <a:cxn ang="0">
                    <a:pos x="63" y="123"/>
                  </a:cxn>
                  <a:cxn ang="0">
                    <a:pos x="72" y="79"/>
                  </a:cxn>
                  <a:cxn ang="0">
                    <a:pos x="90" y="35"/>
                  </a:cxn>
                  <a:cxn ang="0">
                    <a:pos x="104" y="4"/>
                  </a:cxn>
                </a:cxnLst>
                <a:rect l="0" t="0" r="r" b="b"/>
                <a:pathLst>
                  <a:path w="200" h="230">
                    <a:moveTo>
                      <a:pt x="104" y="4"/>
                    </a:moveTo>
                    <a:lnTo>
                      <a:pt x="199" y="0"/>
                    </a:lnTo>
                    <a:lnTo>
                      <a:pt x="162" y="79"/>
                    </a:lnTo>
                    <a:lnTo>
                      <a:pt x="144" y="127"/>
                    </a:lnTo>
                    <a:lnTo>
                      <a:pt x="117" y="171"/>
                    </a:lnTo>
                    <a:lnTo>
                      <a:pt x="104" y="229"/>
                    </a:lnTo>
                    <a:lnTo>
                      <a:pt x="0" y="229"/>
                    </a:lnTo>
                    <a:lnTo>
                      <a:pt x="18" y="176"/>
                    </a:lnTo>
                    <a:lnTo>
                      <a:pt x="63" y="123"/>
                    </a:lnTo>
                    <a:lnTo>
                      <a:pt x="72" y="79"/>
                    </a:lnTo>
                    <a:lnTo>
                      <a:pt x="90" y="35"/>
                    </a:lnTo>
                    <a:lnTo>
                      <a:pt x="104" y="4"/>
                    </a:lnTo>
                  </a:path>
                </a:pathLst>
              </a:custGeom>
              <a:gradFill rotWithShape="0">
                <a:gsLst>
                  <a:gs pos="0">
                    <a:srgbClr val="B36666"/>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grpSp>
        <p:grpSp>
          <p:nvGrpSpPr>
            <p:cNvPr id="7" name="Group 22"/>
            <p:cNvGrpSpPr>
              <a:grpSpLocks/>
            </p:cNvGrpSpPr>
            <p:nvPr/>
          </p:nvGrpSpPr>
          <p:grpSpPr bwMode="auto">
            <a:xfrm>
              <a:off x="630" y="104"/>
              <a:ext cx="1005" cy="3081"/>
              <a:chOff x="630" y="104"/>
              <a:chExt cx="1005" cy="3081"/>
            </a:xfrm>
          </p:grpSpPr>
          <p:sp>
            <p:nvSpPr>
              <p:cNvPr id="8" name="Freeform 23"/>
              <p:cNvSpPr>
                <a:spLocks/>
              </p:cNvSpPr>
              <p:nvPr/>
            </p:nvSpPr>
            <p:spPr bwMode="auto">
              <a:xfrm>
                <a:off x="873" y="104"/>
                <a:ext cx="762" cy="2316"/>
              </a:xfrm>
              <a:custGeom>
                <a:avLst/>
                <a:gdLst/>
                <a:ahLst/>
                <a:cxnLst>
                  <a:cxn ang="0">
                    <a:pos x="598" y="140"/>
                  </a:cxn>
                  <a:cxn ang="0">
                    <a:pos x="523" y="358"/>
                  </a:cxn>
                  <a:cxn ang="0">
                    <a:pos x="440" y="644"/>
                  </a:cxn>
                  <a:cxn ang="0">
                    <a:pos x="354" y="916"/>
                  </a:cxn>
                  <a:cxn ang="0">
                    <a:pos x="257" y="1286"/>
                  </a:cxn>
                  <a:cxn ang="0">
                    <a:pos x="130" y="1703"/>
                  </a:cxn>
                  <a:cxn ang="0">
                    <a:pos x="51" y="2079"/>
                  </a:cxn>
                  <a:cxn ang="0">
                    <a:pos x="15" y="2224"/>
                  </a:cxn>
                  <a:cxn ang="0">
                    <a:pos x="0" y="2315"/>
                  </a:cxn>
                  <a:cxn ang="0">
                    <a:pos x="63" y="2264"/>
                  </a:cxn>
                  <a:cxn ang="0">
                    <a:pos x="268" y="2103"/>
                  </a:cxn>
                  <a:cxn ang="0">
                    <a:pos x="124" y="2084"/>
                  </a:cxn>
                  <a:cxn ang="0">
                    <a:pos x="286" y="2088"/>
                  </a:cxn>
                  <a:cxn ang="0">
                    <a:pos x="313" y="2040"/>
                  </a:cxn>
                  <a:cxn ang="0">
                    <a:pos x="135" y="2042"/>
                  </a:cxn>
                  <a:cxn ang="0">
                    <a:pos x="322" y="2022"/>
                  </a:cxn>
                  <a:cxn ang="0">
                    <a:pos x="372" y="1941"/>
                  </a:cxn>
                  <a:cxn ang="0">
                    <a:pos x="162" y="1945"/>
                  </a:cxn>
                  <a:cxn ang="0">
                    <a:pos x="379" y="1923"/>
                  </a:cxn>
                  <a:cxn ang="0">
                    <a:pos x="426" y="1837"/>
                  </a:cxn>
                  <a:cxn ang="0">
                    <a:pos x="480" y="1712"/>
                  </a:cxn>
                  <a:cxn ang="0">
                    <a:pos x="526" y="1569"/>
                  </a:cxn>
                  <a:cxn ang="0">
                    <a:pos x="246" y="1587"/>
                  </a:cxn>
                  <a:cxn ang="0">
                    <a:pos x="530" y="1545"/>
                  </a:cxn>
                  <a:cxn ang="0">
                    <a:pos x="546" y="1497"/>
                  </a:cxn>
                  <a:cxn ang="0">
                    <a:pos x="284" y="1530"/>
                  </a:cxn>
                  <a:cxn ang="0">
                    <a:pos x="557" y="1475"/>
                  </a:cxn>
                  <a:cxn ang="0">
                    <a:pos x="602" y="1308"/>
                  </a:cxn>
                  <a:cxn ang="0">
                    <a:pos x="372" y="1358"/>
                  </a:cxn>
                  <a:cxn ang="0">
                    <a:pos x="611" y="1277"/>
                  </a:cxn>
                  <a:cxn ang="0">
                    <a:pos x="636" y="1204"/>
                  </a:cxn>
                  <a:cxn ang="0">
                    <a:pos x="381" y="1283"/>
                  </a:cxn>
                  <a:cxn ang="0">
                    <a:pos x="639" y="1182"/>
                  </a:cxn>
                  <a:cxn ang="0">
                    <a:pos x="654" y="1127"/>
                  </a:cxn>
                  <a:cxn ang="0">
                    <a:pos x="695" y="958"/>
                  </a:cxn>
                  <a:cxn ang="0">
                    <a:pos x="503" y="1042"/>
                  </a:cxn>
                  <a:cxn ang="0">
                    <a:pos x="700" y="923"/>
                  </a:cxn>
                  <a:cxn ang="0">
                    <a:pos x="758" y="679"/>
                  </a:cxn>
                  <a:cxn ang="0">
                    <a:pos x="541" y="743"/>
                  </a:cxn>
                  <a:cxn ang="0">
                    <a:pos x="758" y="655"/>
                  </a:cxn>
                  <a:cxn ang="0">
                    <a:pos x="758" y="479"/>
                  </a:cxn>
                  <a:cxn ang="0">
                    <a:pos x="575" y="560"/>
                  </a:cxn>
                  <a:cxn ang="0">
                    <a:pos x="761" y="433"/>
                  </a:cxn>
                  <a:cxn ang="0">
                    <a:pos x="761" y="261"/>
                  </a:cxn>
                  <a:cxn ang="0">
                    <a:pos x="727" y="149"/>
                  </a:cxn>
                  <a:cxn ang="0">
                    <a:pos x="661" y="0"/>
                  </a:cxn>
                  <a:cxn ang="0">
                    <a:pos x="598" y="140"/>
                  </a:cxn>
                </a:cxnLst>
                <a:rect l="0" t="0" r="r" b="b"/>
                <a:pathLst>
                  <a:path w="762" h="2316">
                    <a:moveTo>
                      <a:pt x="598" y="140"/>
                    </a:moveTo>
                    <a:lnTo>
                      <a:pt x="523" y="358"/>
                    </a:lnTo>
                    <a:lnTo>
                      <a:pt x="440" y="644"/>
                    </a:lnTo>
                    <a:lnTo>
                      <a:pt x="354" y="916"/>
                    </a:lnTo>
                    <a:lnTo>
                      <a:pt x="257" y="1286"/>
                    </a:lnTo>
                    <a:lnTo>
                      <a:pt x="130" y="1703"/>
                    </a:lnTo>
                    <a:lnTo>
                      <a:pt x="51" y="2079"/>
                    </a:lnTo>
                    <a:lnTo>
                      <a:pt x="15" y="2224"/>
                    </a:lnTo>
                    <a:lnTo>
                      <a:pt x="0" y="2315"/>
                    </a:lnTo>
                    <a:lnTo>
                      <a:pt x="63" y="2264"/>
                    </a:lnTo>
                    <a:lnTo>
                      <a:pt x="268" y="2103"/>
                    </a:lnTo>
                    <a:lnTo>
                      <a:pt x="124" y="2084"/>
                    </a:lnTo>
                    <a:lnTo>
                      <a:pt x="286" y="2088"/>
                    </a:lnTo>
                    <a:lnTo>
                      <a:pt x="313" y="2040"/>
                    </a:lnTo>
                    <a:lnTo>
                      <a:pt x="135" y="2042"/>
                    </a:lnTo>
                    <a:lnTo>
                      <a:pt x="322" y="2022"/>
                    </a:lnTo>
                    <a:lnTo>
                      <a:pt x="372" y="1941"/>
                    </a:lnTo>
                    <a:lnTo>
                      <a:pt x="162" y="1945"/>
                    </a:lnTo>
                    <a:lnTo>
                      <a:pt x="379" y="1923"/>
                    </a:lnTo>
                    <a:lnTo>
                      <a:pt x="426" y="1837"/>
                    </a:lnTo>
                    <a:lnTo>
                      <a:pt x="480" y="1712"/>
                    </a:lnTo>
                    <a:lnTo>
                      <a:pt x="526" y="1569"/>
                    </a:lnTo>
                    <a:lnTo>
                      <a:pt x="246" y="1587"/>
                    </a:lnTo>
                    <a:lnTo>
                      <a:pt x="530" y="1545"/>
                    </a:lnTo>
                    <a:lnTo>
                      <a:pt x="546" y="1497"/>
                    </a:lnTo>
                    <a:lnTo>
                      <a:pt x="284" y="1530"/>
                    </a:lnTo>
                    <a:lnTo>
                      <a:pt x="557" y="1475"/>
                    </a:lnTo>
                    <a:lnTo>
                      <a:pt x="602" y="1308"/>
                    </a:lnTo>
                    <a:lnTo>
                      <a:pt x="372" y="1358"/>
                    </a:lnTo>
                    <a:lnTo>
                      <a:pt x="611" y="1277"/>
                    </a:lnTo>
                    <a:lnTo>
                      <a:pt x="636" y="1204"/>
                    </a:lnTo>
                    <a:lnTo>
                      <a:pt x="381" y="1283"/>
                    </a:lnTo>
                    <a:lnTo>
                      <a:pt x="639" y="1182"/>
                    </a:lnTo>
                    <a:lnTo>
                      <a:pt x="654" y="1127"/>
                    </a:lnTo>
                    <a:lnTo>
                      <a:pt x="695" y="958"/>
                    </a:lnTo>
                    <a:lnTo>
                      <a:pt x="503" y="1042"/>
                    </a:lnTo>
                    <a:lnTo>
                      <a:pt x="700" y="923"/>
                    </a:lnTo>
                    <a:lnTo>
                      <a:pt x="758" y="679"/>
                    </a:lnTo>
                    <a:lnTo>
                      <a:pt x="541" y="743"/>
                    </a:lnTo>
                    <a:lnTo>
                      <a:pt x="758" y="655"/>
                    </a:lnTo>
                    <a:lnTo>
                      <a:pt x="758" y="479"/>
                    </a:lnTo>
                    <a:lnTo>
                      <a:pt x="575" y="560"/>
                    </a:lnTo>
                    <a:lnTo>
                      <a:pt x="761" y="433"/>
                    </a:lnTo>
                    <a:lnTo>
                      <a:pt x="761" y="261"/>
                    </a:lnTo>
                    <a:lnTo>
                      <a:pt x="727" y="149"/>
                    </a:lnTo>
                    <a:lnTo>
                      <a:pt x="661" y="0"/>
                    </a:lnTo>
                    <a:lnTo>
                      <a:pt x="598" y="140"/>
                    </a:lnTo>
                  </a:path>
                </a:pathLst>
              </a:custGeom>
              <a:gradFill rotWithShape="0">
                <a:gsLst>
                  <a:gs pos="0">
                    <a:srgbClr val="A64C4C"/>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9" name="Freeform 24"/>
              <p:cNvSpPr>
                <a:spLocks/>
              </p:cNvSpPr>
              <p:nvPr/>
            </p:nvSpPr>
            <p:spPr bwMode="auto">
              <a:xfrm>
                <a:off x="630" y="114"/>
                <a:ext cx="915" cy="3071"/>
              </a:xfrm>
              <a:custGeom>
                <a:avLst/>
                <a:gdLst/>
                <a:ahLst/>
                <a:cxnLst>
                  <a:cxn ang="0">
                    <a:pos x="0" y="3070"/>
                  </a:cxn>
                  <a:cxn ang="0">
                    <a:pos x="372" y="1696"/>
                  </a:cxn>
                  <a:cxn ang="0">
                    <a:pos x="432" y="1458"/>
                  </a:cxn>
                  <a:cxn ang="0">
                    <a:pos x="484" y="1276"/>
                  </a:cxn>
                  <a:cxn ang="0">
                    <a:pos x="570" y="982"/>
                  </a:cxn>
                  <a:cxn ang="0">
                    <a:pos x="670" y="658"/>
                  </a:cxn>
                  <a:cxn ang="0">
                    <a:pos x="782" y="316"/>
                  </a:cxn>
                  <a:cxn ang="0">
                    <a:pos x="844" y="144"/>
                  </a:cxn>
                  <a:cxn ang="0">
                    <a:pos x="888" y="42"/>
                  </a:cxn>
                  <a:cxn ang="0">
                    <a:pos x="914" y="0"/>
                  </a:cxn>
                  <a:cxn ang="0">
                    <a:pos x="866" y="116"/>
                  </a:cxn>
                  <a:cxn ang="0">
                    <a:pos x="806" y="296"/>
                  </a:cxn>
                  <a:cxn ang="0">
                    <a:pos x="520" y="1230"/>
                  </a:cxn>
                  <a:cxn ang="0">
                    <a:pos x="442" y="1518"/>
                  </a:cxn>
                  <a:cxn ang="0">
                    <a:pos x="378" y="1774"/>
                  </a:cxn>
                  <a:cxn ang="0">
                    <a:pos x="314" y="2028"/>
                  </a:cxn>
                  <a:cxn ang="0">
                    <a:pos x="266" y="2238"/>
                  </a:cxn>
                  <a:cxn ang="0">
                    <a:pos x="258" y="2294"/>
                  </a:cxn>
                  <a:cxn ang="0">
                    <a:pos x="186" y="2558"/>
                  </a:cxn>
                  <a:cxn ang="0">
                    <a:pos x="50" y="3070"/>
                  </a:cxn>
                  <a:cxn ang="0">
                    <a:pos x="0" y="3070"/>
                  </a:cxn>
                </a:cxnLst>
                <a:rect l="0" t="0" r="r" b="b"/>
                <a:pathLst>
                  <a:path w="915" h="3071">
                    <a:moveTo>
                      <a:pt x="0" y="3070"/>
                    </a:moveTo>
                    <a:lnTo>
                      <a:pt x="372" y="1696"/>
                    </a:lnTo>
                    <a:lnTo>
                      <a:pt x="432" y="1458"/>
                    </a:lnTo>
                    <a:lnTo>
                      <a:pt x="484" y="1276"/>
                    </a:lnTo>
                    <a:lnTo>
                      <a:pt x="570" y="982"/>
                    </a:lnTo>
                    <a:lnTo>
                      <a:pt x="670" y="658"/>
                    </a:lnTo>
                    <a:lnTo>
                      <a:pt x="782" y="316"/>
                    </a:lnTo>
                    <a:lnTo>
                      <a:pt x="844" y="144"/>
                    </a:lnTo>
                    <a:lnTo>
                      <a:pt x="888" y="42"/>
                    </a:lnTo>
                    <a:lnTo>
                      <a:pt x="914" y="0"/>
                    </a:lnTo>
                    <a:lnTo>
                      <a:pt x="866" y="116"/>
                    </a:lnTo>
                    <a:lnTo>
                      <a:pt x="806" y="296"/>
                    </a:lnTo>
                    <a:lnTo>
                      <a:pt x="520" y="1230"/>
                    </a:lnTo>
                    <a:lnTo>
                      <a:pt x="442" y="1518"/>
                    </a:lnTo>
                    <a:lnTo>
                      <a:pt x="378" y="1774"/>
                    </a:lnTo>
                    <a:lnTo>
                      <a:pt x="314" y="2028"/>
                    </a:lnTo>
                    <a:lnTo>
                      <a:pt x="266" y="2238"/>
                    </a:lnTo>
                    <a:lnTo>
                      <a:pt x="258" y="2294"/>
                    </a:lnTo>
                    <a:lnTo>
                      <a:pt x="186" y="2558"/>
                    </a:lnTo>
                    <a:lnTo>
                      <a:pt x="50" y="3070"/>
                    </a:lnTo>
                    <a:lnTo>
                      <a:pt x="0" y="3070"/>
                    </a:lnTo>
                  </a:path>
                </a:pathLst>
              </a:custGeom>
              <a:gradFill rotWithShape="0">
                <a:gsLst>
                  <a:gs pos="0">
                    <a:srgbClr val="FFFFFF"/>
                  </a:gs>
                  <a:gs pos="100000">
                    <a:schemeClr val="bg1"/>
                  </a:gs>
                </a:gsLst>
                <a:lin ang="2700000" scaled="1"/>
              </a:gradFill>
              <a:ln w="9525">
                <a:noFill/>
                <a:round/>
                <a:headEnd type="none" w="sm" len="sm"/>
                <a:tailEnd type="none" w="sm" len="sm"/>
              </a:ln>
              <a:effectLst/>
            </p:spPr>
            <p:txBody>
              <a:bodyPr/>
              <a:lstStyle/>
              <a:p>
                <a:pPr eaLnBrk="0" hangingPunct="0">
                  <a:defRPr/>
                </a:pPr>
                <a:endParaRPr lang="en-US"/>
              </a:p>
            </p:txBody>
          </p:sp>
        </p:grpSp>
      </p:grpSp>
      <p:sp>
        <p:nvSpPr>
          <p:cNvPr id="19484" name="Rectangle 28"/>
          <p:cNvSpPr>
            <a:spLocks noGrp="1" noChangeArrowheads="1"/>
          </p:cNvSpPr>
          <p:nvPr>
            <p:ph type="subTitle" sz="quarter" idx="1"/>
          </p:nvPr>
        </p:nvSpPr>
        <p:spPr>
          <a:xfrm>
            <a:off x="1371600" y="3886200"/>
            <a:ext cx="6400800" cy="1752600"/>
          </a:xfrm>
          <a:ln w="12700" cap="sq">
            <a:headEnd type="none" w="sm" len="sm"/>
            <a:tailEnd type="none" w="sm" len="sm"/>
          </a:ln>
        </p:spPr>
        <p:txBody>
          <a:bodyPr lIns="91440" tIns="45720" rIns="91440" bIns="45720"/>
          <a:lstStyle>
            <a:lvl1pPr marL="0" indent="0" algn="ctr">
              <a:buFont typeface="Monotype Sorts" charset="2"/>
              <a:buNone/>
              <a:defRPr/>
            </a:lvl1pPr>
          </a:lstStyle>
          <a:p>
            <a:r>
              <a:rPr lang="en-US"/>
              <a:t>Click to edit Master subtitle style</a:t>
            </a:r>
          </a:p>
        </p:txBody>
      </p:sp>
      <p:sp>
        <p:nvSpPr>
          <p:cNvPr id="19485" name="Rectangle 29"/>
          <p:cNvSpPr>
            <a:spLocks noGrp="1" noChangeArrowheads="1"/>
          </p:cNvSpPr>
          <p:nvPr>
            <p:ph type="ctrTitle" sz="quarter"/>
          </p:nvPr>
        </p:nvSpPr>
        <p:spPr>
          <a:xfrm>
            <a:off x="685800" y="2286000"/>
            <a:ext cx="7772400" cy="1143000"/>
          </a:xfrm>
          <a:ln w="12700" cap="sq">
            <a:headEnd type="none" w="sm" len="sm"/>
            <a:tailEnd type="none" w="sm" len="sm"/>
          </a:ln>
        </p:spPr>
        <p:txBody>
          <a:bodyPr lIns="91440" tIns="45720" rIns="91440" bIns="45720"/>
          <a:lstStyle>
            <a:lvl1pPr>
              <a:defRPr/>
            </a:lvl1pPr>
          </a:lstStyle>
          <a:p>
            <a:r>
              <a:rPr lang="en-US"/>
              <a:t>Click to edit Master title style</a:t>
            </a:r>
          </a:p>
        </p:txBody>
      </p:sp>
      <p:sp>
        <p:nvSpPr>
          <p:cNvPr id="27" name="Rectangle 25"/>
          <p:cNvSpPr>
            <a:spLocks noGrp="1" noChangeArrowheads="1"/>
          </p:cNvSpPr>
          <p:nvPr>
            <p:ph type="dt" sz="quarter" idx="10"/>
          </p:nvPr>
        </p:nvSpPr>
        <p:spPr bwMode="auto">
          <a:xfrm>
            <a:off x="228600" y="6261100"/>
            <a:ext cx="25273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en-US"/>
          </a:p>
        </p:txBody>
      </p:sp>
      <p:sp>
        <p:nvSpPr>
          <p:cNvPr id="28" name="Rectangle 26"/>
          <p:cNvSpPr>
            <a:spLocks noGrp="1" noChangeArrowheads="1"/>
          </p:cNvSpPr>
          <p:nvPr>
            <p:ph type="ftr" sz="quarter" idx="11"/>
          </p:nvPr>
        </p:nvSpPr>
        <p:spPr>
          <a:xfrm>
            <a:off x="2925763" y="6272213"/>
            <a:ext cx="3457575" cy="457200"/>
          </a:xfrm>
        </p:spPr>
        <p:txBody>
          <a:bodyPr/>
          <a:lstStyle>
            <a:lvl1pPr>
              <a:defRPr/>
            </a:lvl1pPr>
          </a:lstStyle>
          <a:p>
            <a:pPr>
              <a:defRPr/>
            </a:pPr>
            <a:r>
              <a:rPr lang="en-US"/>
              <a:t>Kendall/Hunt Publishing Company</a:t>
            </a:r>
          </a:p>
        </p:txBody>
      </p:sp>
      <p:sp>
        <p:nvSpPr>
          <p:cNvPr id="29" name="Rectangle 27"/>
          <p:cNvSpPr>
            <a:spLocks noGrp="1" noChangeArrowheads="1"/>
          </p:cNvSpPr>
          <p:nvPr>
            <p:ph type="sldNum" sz="quarter" idx="12"/>
          </p:nvPr>
        </p:nvSpPr>
        <p:spPr>
          <a:xfrm>
            <a:off x="6553200" y="6248400"/>
            <a:ext cx="2443163" cy="457200"/>
          </a:xfrm>
        </p:spPr>
        <p:txBody>
          <a:bodyPr/>
          <a:lstStyle>
            <a:lvl1pPr>
              <a:defRPr/>
            </a:lvl1pPr>
          </a:lstStyle>
          <a:p>
            <a:pPr>
              <a:defRPr/>
            </a:pPr>
            <a:fld id="{0A8852F0-F74F-4872-9CF4-0BA1A7CF00F9}"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28"/>
          <p:cNvSpPr>
            <a:spLocks noGrp="1" noChangeArrowheads="1"/>
          </p:cNvSpPr>
          <p:nvPr>
            <p:ph type="sldNum" sz="quarter" idx="11"/>
          </p:nvPr>
        </p:nvSpPr>
        <p:spPr>
          <a:ln/>
        </p:spPr>
        <p:txBody>
          <a:bodyPr/>
          <a:lstStyle>
            <a:lvl1pPr>
              <a:defRPr/>
            </a:lvl1pPr>
          </a:lstStyle>
          <a:p>
            <a:pPr>
              <a:defRPr/>
            </a:pPr>
            <a:fld id="{A41A88B0-B9BF-4CC9-AE35-10690FA555E8}"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4975" y="122238"/>
            <a:ext cx="2200275" cy="6100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122238"/>
            <a:ext cx="6450012" cy="6100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28"/>
          <p:cNvSpPr>
            <a:spLocks noGrp="1" noChangeArrowheads="1"/>
          </p:cNvSpPr>
          <p:nvPr>
            <p:ph type="sldNum" sz="quarter" idx="11"/>
          </p:nvPr>
        </p:nvSpPr>
        <p:spPr>
          <a:ln/>
        </p:spPr>
        <p:txBody>
          <a:bodyPr/>
          <a:lstStyle>
            <a:lvl1pPr>
              <a:defRPr/>
            </a:lvl1pPr>
          </a:lstStyle>
          <a:p>
            <a:pPr>
              <a:defRPr/>
            </a:pPr>
            <a:fld id="{98ED3163-F2B5-46D1-95E3-0DBDA0BE131A}"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0500" y="1447800"/>
            <a:ext cx="4311650"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90500" y="3911600"/>
            <a:ext cx="4311650"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54550" y="1447800"/>
            <a:ext cx="4311650"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7" name="Rectangle 28"/>
          <p:cNvSpPr>
            <a:spLocks noGrp="1" noChangeArrowheads="1"/>
          </p:cNvSpPr>
          <p:nvPr>
            <p:ph type="sldNum" sz="quarter" idx="11"/>
          </p:nvPr>
        </p:nvSpPr>
        <p:spPr>
          <a:ln/>
        </p:spPr>
        <p:txBody>
          <a:bodyPr/>
          <a:lstStyle>
            <a:lvl1pPr>
              <a:defRPr/>
            </a:lvl1pPr>
          </a:lstStyle>
          <a:p>
            <a:pPr>
              <a:defRPr/>
            </a:pPr>
            <a:fld id="{9BA59B40-229E-4CAD-B78D-BBAC971668A3}"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1447800"/>
            <a:ext cx="4311650"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4550" y="1447800"/>
            <a:ext cx="4311650" cy="4775200"/>
          </a:xfrm>
        </p:spPr>
        <p:txBody>
          <a:bodyPr/>
          <a:lstStyle/>
          <a:p>
            <a:pPr lvl="0"/>
            <a:endParaRPr lang="en-US" noProof="0"/>
          </a:p>
        </p:txBody>
      </p:sp>
      <p:sp>
        <p:nvSpPr>
          <p:cNvPr id="5"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28"/>
          <p:cNvSpPr>
            <a:spLocks noGrp="1" noChangeArrowheads="1"/>
          </p:cNvSpPr>
          <p:nvPr>
            <p:ph type="sldNum" sz="quarter" idx="11"/>
          </p:nvPr>
        </p:nvSpPr>
        <p:spPr>
          <a:ln/>
        </p:spPr>
        <p:txBody>
          <a:bodyPr/>
          <a:lstStyle>
            <a:lvl1pPr>
              <a:defRPr/>
            </a:lvl1pPr>
          </a:lstStyle>
          <a:p>
            <a:pPr>
              <a:defRPr/>
            </a:pPr>
            <a:fld id="{30414EA6-2610-43FB-9A81-2470389DE3B3}"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90500" y="1447800"/>
            <a:ext cx="4311650" cy="4775200"/>
          </a:xfrm>
        </p:spPr>
        <p:txBody>
          <a:bodyPr/>
          <a:lstStyle/>
          <a:p>
            <a:pPr lvl="0"/>
            <a:endParaRPr lang="en-US" noProof="0"/>
          </a:p>
        </p:txBody>
      </p:sp>
      <p:sp>
        <p:nvSpPr>
          <p:cNvPr id="4" name="Text Placeholder 3"/>
          <p:cNvSpPr>
            <a:spLocks noGrp="1"/>
          </p:cNvSpPr>
          <p:nvPr>
            <p:ph type="body" sz="half" idx="2"/>
          </p:nvPr>
        </p:nvSpPr>
        <p:spPr>
          <a:xfrm>
            <a:off x="4654550" y="1447800"/>
            <a:ext cx="4311650" cy="477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28"/>
          <p:cNvSpPr>
            <a:spLocks noGrp="1" noChangeArrowheads="1"/>
          </p:cNvSpPr>
          <p:nvPr>
            <p:ph type="sldNum" sz="quarter" idx="11"/>
          </p:nvPr>
        </p:nvSpPr>
        <p:spPr>
          <a:ln/>
        </p:spPr>
        <p:txBody>
          <a:bodyPr/>
          <a:lstStyle>
            <a:lvl1pPr>
              <a:defRPr/>
            </a:lvl1pPr>
          </a:lstStyle>
          <a:p>
            <a:pPr>
              <a:defRPr/>
            </a:pPr>
            <a:fld id="{65FD453D-C062-4704-9C28-7883D408E9DD}"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82563" y="122238"/>
            <a:ext cx="8802687" cy="1206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1447800"/>
            <a:ext cx="8775700"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911600"/>
            <a:ext cx="8775700" cy="231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28"/>
          <p:cNvSpPr>
            <a:spLocks noGrp="1" noChangeArrowheads="1"/>
          </p:cNvSpPr>
          <p:nvPr>
            <p:ph type="sldNum" sz="quarter" idx="11"/>
          </p:nvPr>
        </p:nvSpPr>
        <p:spPr>
          <a:ln/>
        </p:spPr>
        <p:txBody>
          <a:bodyPr/>
          <a:lstStyle>
            <a:lvl1pPr>
              <a:defRPr/>
            </a:lvl1pPr>
          </a:lstStyle>
          <a:p>
            <a:pPr>
              <a:defRPr/>
            </a:pPr>
            <a:fld id="{D9799DB6-C42E-4074-B900-F5CCE63921D3}"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28"/>
          <p:cNvSpPr>
            <a:spLocks noGrp="1" noChangeArrowheads="1"/>
          </p:cNvSpPr>
          <p:nvPr>
            <p:ph type="sldNum" sz="quarter" idx="11"/>
          </p:nvPr>
        </p:nvSpPr>
        <p:spPr>
          <a:ln/>
        </p:spPr>
        <p:txBody>
          <a:bodyPr/>
          <a:lstStyle>
            <a:lvl1pPr>
              <a:defRPr/>
            </a:lvl1pPr>
          </a:lstStyle>
          <a:p>
            <a:pPr>
              <a:defRPr/>
            </a:pPr>
            <a:fld id="{8C025AD7-FC12-4BF5-9029-1AF28A57A995}"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5" name="Rectangle 28"/>
          <p:cNvSpPr>
            <a:spLocks noGrp="1" noChangeArrowheads="1"/>
          </p:cNvSpPr>
          <p:nvPr>
            <p:ph type="sldNum" sz="quarter" idx="11"/>
          </p:nvPr>
        </p:nvSpPr>
        <p:spPr>
          <a:ln/>
        </p:spPr>
        <p:txBody>
          <a:bodyPr/>
          <a:lstStyle>
            <a:lvl1pPr>
              <a:defRPr/>
            </a:lvl1pPr>
          </a:lstStyle>
          <a:p>
            <a:pPr>
              <a:defRPr/>
            </a:pPr>
            <a:fld id="{7D4675AB-631F-47BC-A945-0925439444BA}"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447800"/>
            <a:ext cx="4311650"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28"/>
          <p:cNvSpPr>
            <a:spLocks noGrp="1" noChangeArrowheads="1"/>
          </p:cNvSpPr>
          <p:nvPr>
            <p:ph type="sldNum" sz="quarter" idx="11"/>
          </p:nvPr>
        </p:nvSpPr>
        <p:spPr>
          <a:ln/>
        </p:spPr>
        <p:txBody>
          <a:bodyPr/>
          <a:lstStyle>
            <a:lvl1pPr>
              <a:defRPr/>
            </a:lvl1pPr>
          </a:lstStyle>
          <a:p>
            <a:pPr>
              <a:defRPr/>
            </a:pPr>
            <a:fld id="{6F5D2676-D6C3-4C90-87A7-BADEF4A3B32A}"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8" name="Rectangle 28"/>
          <p:cNvSpPr>
            <a:spLocks noGrp="1" noChangeArrowheads="1"/>
          </p:cNvSpPr>
          <p:nvPr>
            <p:ph type="sldNum" sz="quarter" idx="11"/>
          </p:nvPr>
        </p:nvSpPr>
        <p:spPr>
          <a:ln/>
        </p:spPr>
        <p:txBody>
          <a:bodyPr/>
          <a:lstStyle>
            <a:lvl1pPr>
              <a:defRPr/>
            </a:lvl1pPr>
          </a:lstStyle>
          <a:p>
            <a:pPr>
              <a:defRPr/>
            </a:pPr>
            <a:fld id="{75F38E03-F253-4570-AD75-CBDA26C5A51B}"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4" name="Rectangle 28"/>
          <p:cNvSpPr>
            <a:spLocks noGrp="1" noChangeArrowheads="1"/>
          </p:cNvSpPr>
          <p:nvPr>
            <p:ph type="sldNum" sz="quarter" idx="11"/>
          </p:nvPr>
        </p:nvSpPr>
        <p:spPr>
          <a:ln/>
        </p:spPr>
        <p:txBody>
          <a:bodyPr/>
          <a:lstStyle>
            <a:lvl1pPr>
              <a:defRPr/>
            </a:lvl1pPr>
          </a:lstStyle>
          <a:p>
            <a:pPr>
              <a:defRPr/>
            </a:pPr>
            <a:fld id="{7299C2A4-3D16-4924-A796-1688BF246B2F}"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3" name="Rectangle 28"/>
          <p:cNvSpPr>
            <a:spLocks noGrp="1" noChangeArrowheads="1"/>
          </p:cNvSpPr>
          <p:nvPr>
            <p:ph type="sldNum" sz="quarter" idx="11"/>
          </p:nvPr>
        </p:nvSpPr>
        <p:spPr>
          <a:ln/>
        </p:spPr>
        <p:txBody>
          <a:bodyPr/>
          <a:lstStyle>
            <a:lvl1pPr>
              <a:defRPr/>
            </a:lvl1pPr>
          </a:lstStyle>
          <a:p>
            <a:pPr>
              <a:defRPr/>
            </a:pPr>
            <a:fld id="{A3ECC417-C443-4574-A0E5-9DC7DD092131}"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28"/>
          <p:cNvSpPr>
            <a:spLocks noGrp="1" noChangeArrowheads="1"/>
          </p:cNvSpPr>
          <p:nvPr>
            <p:ph type="sldNum" sz="quarter" idx="11"/>
          </p:nvPr>
        </p:nvSpPr>
        <p:spPr>
          <a:ln/>
        </p:spPr>
        <p:txBody>
          <a:bodyPr/>
          <a:lstStyle>
            <a:lvl1pPr>
              <a:defRPr/>
            </a:lvl1pPr>
          </a:lstStyle>
          <a:p>
            <a:pPr>
              <a:defRPr/>
            </a:pPr>
            <a:fld id="{C8D6A133-09AE-456B-960B-47FF3BB2A4A8}" type="slidenum">
              <a:rPr lang="en-US"/>
              <a:pPr>
                <a:defRPr/>
              </a:pPr>
              <a:t>‹#›</a:t>
            </a:fld>
            <a:endParaRPr lang="en-US"/>
          </a:p>
        </p:txBody>
      </p:sp>
    </p:spTree>
  </p:cSld>
  <p:clrMapOvr>
    <a:masterClrMapping/>
  </p:clrMapOvr>
  <p:transition>
    <p:sndAc>
      <p:stSnd>
        <p:snd r:embed="rId1" name="whoosh.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ftr" sz="quarter" idx="10"/>
          </p:nvPr>
        </p:nvSpPr>
        <p:spPr>
          <a:ln/>
        </p:spPr>
        <p:txBody>
          <a:bodyPr/>
          <a:lstStyle>
            <a:lvl1pPr>
              <a:defRPr/>
            </a:lvl1pPr>
          </a:lstStyle>
          <a:p>
            <a:pPr>
              <a:defRPr/>
            </a:pPr>
            <a:r>
              <a:rPr lang="en-US"/>
              <a:t>Kendall/Hunt Publishing Company</a:t>
            </a:r>
          </a:p>
        </p:txBody>
      </p:sp>
      <p:sp>
        <p:nvSpPr>
          <p:cNvPr id="6" name="Rectangle 28"/>
          <p:cNvSpPr>
            <a:spLocks noGrp="1" noChangeArrowheads="1"/>
          </p:cNvSpPr>
          <p:nvPr>
            <p:ph type="sldNum" sz="quarter" idx="11"/>
          </p:nvPr>
        </p:nvSpPr>
        <p:spPr>
          <a:ln/>
        </p:spPr>
        <p:txBody>
          <a:bodyPr/>
          <a:lstStyle>
            <a:lvl1pPr>
              <a:defRPr/>
            </a:lvl1pPr>
          </a:lstStyle>
          <a:p>
            <a:pPr>
              <a:defRPr/>
            </a:pPr>
            <a:fld id="{4CF4522E-0122-49A3-A9AD-A4626180DAB9}" type="slidenum">
              <a:rPr lang="en-US"/>
              <a:pPr>
                <a:defRPr/>
              </a:pPr>
              <a:t>‹#›</a:t>
            </a:fld>
            <a:endParaRPr lang="en-US"/>
          </a:p>
        </p:txBody>
      </p:sp>
    </p:spTree>
  </p:cSld>
  <p:clrMapOvr>
    <a:masterClrMapping/>
  </p:clrMapOvr>
  <p:transition>
    <p:sndAc>
      <p:stSnd>
        <p:snd r:embed="rId1" name="whoosh.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0000"/>
            </a:gs>
          </a:gsLst>
          <a:lin ang="18900000" scaled="1"/>
        </a:gradFill>
        <a:effectLst/>
      </p:bgPr>
    </p:bg>
    <p:spTree>
      <p:nvGrpSpPr>
        <p:cNvPr id="1" name=""/>
        <p:cNvGrpSpPr/>
        <p:nvPr/>
      </p:nvGrpSpPr>
      <p:grpSpPr>
        <a:xfrm>
          <a:off x="0" y="0"/>
          <a:ext cx="0" cy="0"/>
          <a:chOff x="0" y="0"/>
          <a:chExt cx="0" cy="0"/>
        </a:xfrm>
      </p:grpSpPr>
      <p:sp>
        <p:nvSpPr>
          <p:cNvPr id="18434" name="Freeform 2"/>
          <p:cNvSpPr>
            <a:spLocks/>
          </p:cNvSpPr>
          <p:nvPr/>
        </p:nvSpPr>
        <p:spPr bwMode="auto">
          <a:xfrm>
            <a:off x="901700" y="3378200"/>
            <a:ext cx="5359400" cy="2425700"/>
          </a:xfrm>
          <a:custGeom>
            <a:avLst/>
            <a:gdLst/>
            <a:ahLst/>
            <a:cxnLst>
              <a:cxn ang="0">
                <a:pos x="0" y="1525"/>
              </a:cxn>
              <a:cxn ang="0">
                <a:pos x="79" y="1498"/>
              </a:cxn>
              <a:cxn ang="0">
                <a:pos x="753" y="1223"/>
              </a:cxn>
              <a:cxn ang="0">
                <a:pos x="1048" y="1054"/>
              </a:cxn>
              <a:cxn ang="0">
                <a:pos x="1122" y="1007"/>
              </a:cxn>
              <a:cxn ang="0">
                <a:pos x="1164" y="974"/>
              </a:cxn>
              <a:cxn ang="0">
                <a:pos x="1164" y="918"/>
              </a:cxn>
              <a:cxn ang="0">
                <a:pos x="1637" y="734"/>
              </a:cxn>
              <a:cxn ang="0">
                <a:pos x="1715" y="731"/>
              </a:cxn>
              <a:cxn ang="0">
                <a:pos x="1787" y="725"/>
              </a:cxn>
              <a:cxn ang="0">
                <a:pos x="1901" y="707"/>
              </a:cxn>
              <a:cxn ang="0">
                <a:pos x="2015" y="678"/>
              </a:cxn>
              <a:cxn ang="0">
                <a:pos x="2162" y="620"/>
              </a:cxn>
              <a:cxn ang="0">
                <a:pos x="2069" y="578"/>
              </a:cxn>
              <a:cxn ang="0">
                <a:pos x="2195" y="605"/>
              </a:cxn>
              <a:cxn ang="0">
                <a:pos x="2276" y="578"/>
              </a:cxn>
              <a:cxn ang="0">
                <a:pos x="2186" y="533"/>
              </a:cxn>
              <a:cxn ang="0">
                <a:pos x="2309" y="560"/>
              </a:cxn>
              <a:cxn ang="0">
                <a:pos x="2399" y="521"/>
              </a:cxn>
              <a:cxn ang="0">
                <a:pos x="2315" y="470"/>
              </a:cxn>
              <a:cxn ang="0">
                <a:pos x="2453" y="494"/>
              </a:cxn>
              <a:cxn ang="0">
                <a:pos x="2619" y="430"/>
              </a:cxn>
              <a:cxn ang="0">
                <a:pos x="2888" y="302"/>
              </a:cxn>
              <a:cxn ang="0">
                <a:pos x="3099" y="182"/>
              </a:cxn>
              <a:cxn ang="0">
                <a:pos x="3376" y="0"/>
              </a:cxn>
              <a:cxn ang="0">
                <a:pos x="3016" y="144"/>
              </a:cxn>
              <a:cxn ang="0">
                <a:pos x="2801" y="230"/>
              </a:cxn>
              <a:cxn ang="0">
                <a:pos x="2619" y="302"/>
              </a:cxn>
              <a:cxn ang="0">
                <a:pos x="2386" y="398"/>
              </a:cxn>
              <a:cxn ang="0">
                <a:pos x="2146" y="478"/>
              </a:cxn>
              <a:cxn ang="0">
                <a:pos x="1792" y="624"/>
              </a:cxn>
              <a:cxn ang="0">
                <a:pos x="1601" y="710"/>
              </a:cxn>
              <a:cxn ang="0">
                <a:pos x="1135" y="886"/>
              </a:cxn>
              <a:cxn ang="0">
                <a:pos x="1098" y="871"/>
              </a:cxn>
              <a:cxn ang="0">
                <a:pos x="993" y="871"/>
              </a:cxn>
              <a:cxn ang="0">
                <a:pos x="450" y="1039"/>
              </a:cxn>
              <a:cxn ang="0">
                <a:pos x="8" y="1214"/>
              </a:cxn>
              <a:cxn ang="0">
                <a:pos x="27" y="1240"/>
              </a:cxn>
              <a:cxn ang="0">
                <a:pos x="35" y="1237"/>
              </a:cxn>
              <a:cxn ang="0">
                <a:pos x="10" y="1528"/>
              </a:cxn>
              <a:cxn ang="0">
                <a:pos x="0" y="1525"/>
              </a:cxn>
            </a:cxnLst>
            <a:rect l="0" t="0" r="r" b="b"/>
            <a:pathLst>
              <a:path w="3376" h="1528">
                <a:moveTo>
                  <a:pt x="0" y="1525"/>
                </a:moveTo>
                <a:lnTo>
                  <a:pt x="79" y="1498"/>
                </a:lnTo>
                <a:lnTo>
                  <a:pt x="753" y="1223"/>
                </a:lnTo>
                <a:lnTo>
                  <a:pt x="1048" y="1054"/>
                </a:lnTo>
                <a:lnTo>
                  <a:pt x="1122" y="1007"/>
                </a:lnTo>
                <a:lnTo>
                  <a:pt x="1164" y="974"/>
                </a:lnTo>
                <a:lnTo>
                  <a:pt x="1164" y="918"/>
                </a:lnTo>
                <a:lnTo>
                  <a:pt x="1637" y="734"/>
                </a:lnTo>
                <a:lnTo>
                  <a:pt x="1715" y="731"/>
                </a:lnTo>
                <a:lnTo>
                  <a:pt x="1787" y="725"/>
                </a:lnTo>
                <a:lnTo>
                  <a:pt x="1901" y="707"/>
                </a:lnTo>
                <a:lnTo>
                  <a:pt x="2015" y="678"/>
                </a:lnTo>
                <a:lnTo>
                  <a:pt x="2162" y="620"/>
                </a:lnTo>
                <a:lnTo>
                  <a:pt x="2069" y="578"/>
                </a:lnTo>
                <a:lnTo>
                  <a:pt x="2195" y="605"/>
                </a:lnTo>
                <a:lnTo>
                  <a:pt x="2276" y="578"/>
                </a:lnTo>
                <a:lnTo>
                  <a:pt x="2186" y="533"/>
                </a:lnTo>
                <a:lnTo>
                  <a:pt x="2309" y="560"/>
                </a:lnTo>
                <a:lnTo>
                  <a:pt x="2399" y="521"/>
                </a:lnTo>
                <a:lnTo>
                  <a:pt x="2315" y="470"/>
                </a:lnTo>
                <a:lnTo>
                  <a:pt x="2453" y="494"/>
                </a:lnTo>
                <a:lnTo>
                  <a:pt x="2619" y="430"/>
                </a:lnTo>
                <a:lnTo>
                  <a:pt x="2888" y="302"/>
                </a:lnTo>
                <a:lnTo>
                  <a:pt x="3099" y="182"/>
                </a:lnTo>
                <a:lnTo>
                  <a:pt x="3376" y="0"/>
                </a:lnTo>
                <a:lnTo>
                  <a:pt x="3016" y="144"/>
                </a:lnTo>
                <a:lnTo>
                  <a:pt x="2801" y="230"/>
                </a:lnTo>
                <a:lnTo>
                  <a:pt x="2619" y="302"/>
                </a:lnTo>
                <a:lnTo>
                  <a:pt x="2386" y="398"/>
                </a:lnTo>
                <a:lnTo>
                  <a:pt x="2146" y="478"/>
                </a:lnTo>
                <a:lnTo>
                  <a:pt x="1792" y="624"/>
                </a:lnTo>
                <a:lnTo>
                  <a:pt x="1601" y="710"/>
                </a:lnTo>
                <a:lnTo>
                  <a:pt x="1135" y="886"/>
                </a:lnTo>
                <a:lnTo>
                  <a:pt x="1098" y="871"/>
                </a:lnTo>
                <a:lnTo>
                  <a:pt x="993" y="871"/>
                </a:lnTo>
                <a:lnTo>
                  <a:pt x="450" y="1039"/>
                </a:lnTo>
                <a:lnTo>
                  <a:pt x="8" y="1214"/>
                </a:lnTo>
                <a:lnTo>
                  <a:pt x="27" y="1240"/>
                </a:lnTo>
                <a:lnTo>
                  <a:pt x="35" y="1237"/>
                </a:lnTo>
                <a:lnTo>
                  <a:pt x="10" y="1528"/>
                </a:lnTo>
                <a:lnTo>
                  <a:pt x="0" y="1525"/>
                </a:lnTo>
              </a:path>
            </a:pathLst>
          </a:custGeom>
          <a:solidFill>
            <a:srgbClr val="000000">
              <a:alpha val="50000"/>
            </a:srgbClr>
          </a:solidFill>
          <a:ln w="9525">
            <a:noFill/>
            <a:round/>
            <a:headEnd type="none" w="sm" len="sm"/>
            <a:tailEnd type="none" w="sm" len="sm"/>
          </a:ln>
          <a:effectLst/>
        </p:spPr>
        <p:txBody>
          <a:bodyPr/>
          <a:lstStyle/>
          <a:p>
            <a:pPr eaLnBrk="0" hangingPunct="0">
              <a:defRPr/>
            </a:pPr>
            <a:endParaRPr lang="en-US"/>
          </a:p>
        </p:txBody>
      </p:sp>
      <p:grpSp>
        <p:nvGrpSpPr>
          <p:cNvPr id="1027" name="Group 3"/>
          <p:cNvGrpSpPr>
            <a:grpSpLocks/>
          </p:cNvGrpSpPr>
          <p:nvPr/>
        </p:nvGrpSpPr>
        <p:grpSpPr bwMode="auto">
          <a:xfrm>
            <a:off x="296863" y="3022600"/>
            <a:ext cx="976312" cy="2828925"/>
            <a:chOff x="187" y="1904"/>
            <a:chExt cx="615" cy="1782"/>
          </a:xfrm>
        </p:grpSpPr>
        <p:grpSp>
          <p:nvGrpSpPr>
            <p:cNvPr id="1034" name="Group 4"/>
            <p:cNvGrpSpPr>
              <a:grpSpLocks/>
            </p:cNvGrpSpPr>
            <p:nvPr/>
          </p:nvGrpSpPr>
          <p:grpSpPr bwMode="auto">
            <a:xfrm>
              <a:off x="187" y="3207"/>
              <a:ext cx="438" cy="479"/>
              <a:chOff x="187" y="3207"/>
              <a:chExt cx="438" cy="479"/>
            </a:xfrm>
          </p:grpSpPr>
          <p:sp>
            <p:nvSpPr>
              <p:cNvPr id="18437" name="Oval 5"/>
              <p:cNvSpPr>
                <a:spLocks noChangeArrowheads="1"/>
              </p:cNvSpPr>
              <p:nvPr/>
            </p:nvSpPr>
            <p:spPr bwMode="auto">
              <a:xfrm>
                <a:off x="187" y="3544"/>
                <a:ext cx="435" cy="142"/>
              </a:xfrm>
              <a:prstGeom prst="ellipse">
                <a:avLst/>
              </a:prstGeom>
              <a:solidFill>
                <a:schemeClr val="bg2"/>
              </a:solidFill>
              <a:ln w="9525">
                <a:noFill/>
                <a:round/>
                <a:headEnd/>
                <a:tailEnd/>
              </a:ln>
              <a:effectLst/>
            </p:spPr>
            <p:txBody>
              <a:bodyPr/>
              <a:lstStyle/>
              <a:p>
                <a:pPr eaLnBrk="0" hangingPunct="0">
                  <a:defRPr/>
                </a:pPr>
                <a:endParaRPr lang="en-US"/>
              </a:p>
            </p:txBody>
          </p:sp>
          <p:sp>
            <p:nvSpPr>
              <p:cNvPr id="18438" name="Oval 6"/>
              <p:cNvSpPr>
                <a:spLocks noChangeArrowheads="1"/>
              </p:cNvSpPr>
              <p:nvPr/>
            </p:nvSpPr>
            <p:spPr bwMode="auto">
              <a:xfrm>
                <a:off x="188" y="3534"/>
                <a:ext cx="437" cy="141"/>
              </a:xfrm>
              <a:prstGeom prst="ellipse">
                <a:avLst/>
              </a:prstGeom>
              <a:gradFill rotWithShape="0">
                <a:gsLst>
                  <a:gs pos="0">
                    <a:srgbClr val="000000"/>
                  </a:gs>
                  <a:gs pos="50000">
                    <a:schemeClr val="bg1"/>
                  </a:gs>
                  <a:gs pos="100000">
                    <a:srgbClr val="000000"/>
                  </a:gs>
                </a:gsLst>
                <a:lin ang="0" scaled="1"/>
              </a:gradFill>
              <a:ln w="9525">
                <a:noFill/>
                <a:round/>
                <a:headEnd/>
                <a:tailEnd/>
              </a:ln>
              <a:effectLst/>
            </p:spPr>
            <p:txBody>
              <a:bodyPr/>
              <a:lstStyle/>
              <a:p>
                <a:pPr eaLnBrk="0" hangingPunct="0">
                  <a:defRPr/>
                </a:pPr>
                <a:endParaRPr lang="en-US"/>
              </a:p>
            </p:txBody>
          </p:sp>
          <p:sp>
            <p:nvSpPr>
              <p:cNvPr id="18439" name="Oval 7"/>
              <p:cNvSpPr>
                <a:spLocks noChangeArrowheads="1"/>
              </p:cNvSpPr>
              <p:nvPr/>
            </p:nvSpPr>
            <p:spPr bwMode="auto">
              <a:xfrm>
                <a:off x="275" y="3207"/>
                <a:ext cx="267" cy="84"/>
              </a:xfrm>
              <a:prstGeom prst="ellipse">
                <a:avLst/>
              </a:prstGeom>
              <a:solidFill>
                <a:schemeClr val="bg1"/>
              </a:solidFill>
              <a:ln w="9525">
                <a:noFill/>
                <a:round/>
                <a:headEnd/>
                <a:tailEnd/>
              </a:ln>
              <a:effectLst/>
            </p:spPr>
            <p:txBody>
              <a:bodyPr/>
              <a:lstStyle/>
              <a:p>
                <a:pPr eaLnBrk="0" hangingPunct="0">
                  <a:defRPr/>
                </a:pPr>
                <a:endParaRPr lang="en-US"/>
              </a:p>
            </p:txBody>
          </p:sp>
          <p:sp>
            <p:nvSpPr>
              <p:cNvPr id="18440" name="Oval 8"/>
              <p:cNvSpPr>
                <a:spLocks noChangeArrowheads="1"/>
              </p:cNvSpPr>
              <p:nvPr/>
            </p:nvSpPr>
            <p:spPr bwMode="auto">
              <a:xfrm>
                <a:off x="277" y="3207"/>
                <a:ext cx="261" cy="70"/>
              </a:xfrm>
              <a:prstGeom prst="ellipse">
                <a:avLst/>
              </a:prstGeom>
              <a:gradFill rotWithShape="0">
                <a:gsLst>
                  <a:gs pos="0">
                    <a:srgbClr val="590000"/>
                  </a:gs>
                  <a:gs pos="50000">
                    <a:schemeClr val="bg1"/>
                  </a:gs>
                  <a:gs pos="100000">
                    <a:srgbClr val="590000"/>
                  </a:gs>
                </a:gsLst>
                <a:lin ang="5400000" scaled="1"/>
              </a:gradFill>
              <a:ln w="9525">
                <a:noFill/>
                <a:round/>
                <a:headEnd/>
                <a:tailEnd/>
              </a:ln>
              <a:effectLst/>
            </p:spPr>
            <p:txBody>
              <a:bodyPr/>
              <a:lstStyle/>
              <a:p>
                <a:pPr eaLnBrk="0" hangingPunct="0">
                  <a:defRPr/>
                </a:pPr>
                <a:endParaRPr lang="en-US"/>
              </a:p>
            </p:txBody>
          </p:sp>
          <p:sp>
            <p:nvSpPr>
              <p:cNvPr id="18441" name="AutoShape 9"/>
              <p:cNvSpPr>
                <a:spLocks noChangeArrowheads="1"/>
              </p:cNvSpPr>
              <p:nvPr/>
            </p:nvSpPr>
            <p:spPr bwMode="auto">
              <a:xfrm flipV="1">
                <a:off x="187" y="3253"/>
                <a:ext cx="438" cy="116"/>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590000"/>
                  </a:gs>
                  <a:gs pos="50000">
                    <a:schemeClr val="bg1"/>
                  </a:gs>
                  <a:gs pos="100000">
                    <a:srgbClr val="590000"/>
                  </a:gs>
                </a:gsLst>
                <a:lin ang="0" scaled="1"/>
              </a:gradFill>
              <a:ln w="9525">
                <a:noFill/>
                <a:miter lim="800000"/>
                <a:headEnd/>
                <a:tailEnd/>
              </a:ln>
              <a:effectLst/>
            </p:spPr>
            <p:txBody>
              <a:bodyPr/>
              <a:lstStyle/>
              <a:p>
                <a:pPr eaLnBrk="0" hangingPunct="0">
                  <a:defRPr/>
                </a:pPr>
                <a:endParaRPr lang="en-US"/>
              </a:p>
            </p:txBody>
          </p:sp>
          <p:sp>
            <p:nvSpPr>
              <p:cNvPr id="18442" name="Rectangle 10"/>
              <p:cNvSpPr>
                <a:spLocks noChangeArrowheads="1"/>
              </p:cNvSpPr>
              <p:nvPr/>
            </p:nvSpPr>
            <p:spPr bwMode="auto">
              <a:xfrm>
                <a:off x="187" y="3383"/>
                <a:ext cx="436" cy="233"/>
              </a:xfrm>
              <a:prstGeom prst="rect">
                <a:avLst/>
              </a:prstGeom>
              <a:gradFill rotWithShape="0">
                <a:gsLst>
                  <a:gs pos="0">
                    <a:srgbClr val="000000"/>
                  </a:gs>
                  <a:gs pos="50000">
                    <a:schemeClr val="bg1"/>
                  </a:gs>
                  <a:gs pos="100000">
                    <a:srgbClr val="000000"/>
                  </a:gs>
                </a:gsLst>
                <a:lin ang="0" scaled="1"/>
              </a:gradFill>
              <a:ln w="9525">
                <a:noFill/>
                <a:miter lim="800000"/>
                <a:headEnd/>
                <a:tailEnd/>
              </a:ln>
              <a:effectLst/>
            </p:spPr>
            <p:txBody>
              <a:bodyPr/>
              <a:lstStyle/>
              <a:p>
                <a:pPr eaLnBrk="0" hangingPunct="0">
                  <a:defRPr/>
                </a:pPr>
                <a:endParaRPr lang="en-US"/>
              </a:p>
            </p:txBody>
          </p:sp>
          <p:sp>
            <p:nvSpPr>
              <p:cNvPr id="18443" name="Oval 11"/>
              <p:cNvSpPr>
                <a:spLocks noChangeArrowheads="1"/>
              </p:cNvSpPr>
              <p:nvPr/>
            </p:nvSpPr>
            <p:spPr bwMode="auto">
              <a:xfrm>
                <a:off x="187" y="3329"/>
                <a:ext cx="436" cy="91"/>
              </a:xfrm>
              <a:prstGeom prst="ellipse">
                <a:avLst/>
              </a:prstGeom>
              <a:solidFill>
                <a:srgbClr val="000000"/>
              </a:solidFill>
              <a:ln w="9525">
                <a:noFill/>
                <a:round/>
                <a:headEnd/>
                <a:tailEnd/>
              </a:ln>
              <a:effectLst/>
            </p:spPr>
            <p:txBody>
              <a:bodyPr/>
              <a:lstStyle/>
              <a:p>
                <a:pPr eaLnBrk="0" hangingPunct="0">
                  <a:defRPr/>
                </a:pPr>
                <a:endParaRPr lang="en-US"/>
              </a:p>
            </p:txBody>
          </p:sp>
          <p:sp>
            <p:nvSpPr>
              <p:cNvPr id="18444" name="Freeform 12"/>
              <p:cNvSpPr>
                <a:spLocks/>
              </p:cNvSpPr>
              <p:nvPr/>
            </p:nvSpPr>
            <p:spPr bwMode="auto">
              <a:xfrm>
                <a:off x="216" y="3282"/>
                <a:ext cx="113" cy="393"/>
              </a:xfrm>
              <a:custGeom>
                <a:avLst/>
                <a:gdLst/>
                <a:ahLst/>
                <a:cxnLst>
                  <a:cxn ang="0">
                    <a:pos x="68" y="0"/>
                  </a:cxn>
                  <a:cxn ang="0">
                    <a:pos x="0" y="110"/>
                  </a:cxn>
                  <a:cxn ang="0">
                    <a:pos x="3" y="361"/>
                  </a:cxn>
                  <a:cxn ang="0">
                    <a:pos x="36" y="379"/>
                  </a:cxn>
                  <a:cxn ang="0">
                    <a:pos x="63" y="385"/>
                  </a:cxn>
                  <a:cxn ang="0">
                    <a:pos x="92" y="392"/>
                  </a:cxn>
                  <a:cxn ang="0">
                    <a:pos x="90" y="136"/>
                  </a:cxn>
                  <a:cxn ang="0">
                    <a:pos x="112" y="10"/>
                  </a:cxn>
                  <a:cxn ang="0">
                    <a:pos x="102" y="10"/>
                  </a:cxn>
                  <a:cxn ang="0">
                    <a:pos x="81" y="6"/>
                  </a:cxn>
                  <a:cxn ang="0">
                    <a:pos x="68" y="0"/>
                  </a:cxn>
                </a:cxnLst>
                <a:rect l="0" t="0" r="r" b="b"/>
                <a:pathLst>
                  <a:path w="113" h="393">
                    <a:moveTo>
                      <a:pt x="68" y="0"/>
                    </a:moveTo>
                    <a:lnTo>
                      <a:pt x="0" y="110"/>
                    </a:lnTo>
                    <a:lnTo>
                      <a:pt x="3" y="361"/>
                    </a:lnTo>
                    <a:lnTo>
                      <a:pt x="36" y="379"/>
                    </a:lnTo>
                    <a:lnTo>
                      <a:pt x="63" y="385"/>
                    </a:lnTo>
                    <a:lnTo>
                      <a:pt x="92" y="392"/>
                    </a:lnTo>
                    <a:lnTo>
                      <a:pt x="90" y="136"/>
                    </a:lnTo>
                    <a:lnTo>
                      <a:pt x="112" y="10"/>
                    </a:lnTo>
                    <a:lnTo>
                      <a:pt x="102" y="10"/>
                    </a:lnTo>
                    <a:lnTo>
                      <a:pt x="81" y="6"/>
                    </a:lnTo>
                    <a:lnTo>
                      <a:pt x="68" y="0"/>
                    </a:lnTo>
                  </a:path>
                </a:pathLst>
              </a:custGeom>
              <a:gradFill rotWithShape="0">
                <a:gsLst>
                  <a:gs pos="0">
                    <a:srgbClr val="590000"/>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18445" name="Oval 13"/>
              <p:cNvSpPr>
                <a:spLocks noChangeArrowheads="1"/>
              </p:cNvSpPr>
              <p:nvPr/>
            </p:nvSpPr>
            <p:spPr bwMode="auto">
              <a:xfrm>
                <a:off x="297" y="3221"/>
                <a:ext cx="222" cy="45"/>
              </a:xfrm>
              <a:prstGeom prst="ellipse">
                <a:avLst/>
              </a:prstGeom>
              <a:gradFill rotWithShape="0">
                <a:gsLst>
                  <a:gs pos="0">
                    <a:srgbClr val="590000"/>
                  </a:gs>
                  <a:gs pos="50000">
                    <a:schemeClr val="bg1"/>
                  </a:gs>
                  <a:gs pos="100000">
                    <a:srgbClr val="590000"/>
                  </a:gs>
                </a:gsLst>
                <a:lin ang="0" scaled="1"/>
              </a:gradFill>
              <a:ln w="9525">
                <a:noFill/>
                <a:round/>
                <a:headEnd/>
                <a:tailEnd/>
              </a:ln>
              <a:effectLst/>
            </p:spPr>
            <p:txBody>
              <a:bodyPr/>
              <a:lstStyle/>
              <a:p>
                <a:pPr eaLnBrk="0" hangingPunct="0">
                  <a:defRPr/>
                </a:pPr>
                <a:endParaRPr lang="en-US"/>
              </a:p>
            </p:txBody>
          </p:sp>
          <p:sp>
            <p:nvSpPr>
              <p:cNvPr id="18446" name="Oval 14"/>
              <p:cNvSpPr>
                <a:spLocks noChangeArrowheads="1"/>
              </p:cNvSpPr>
              <p:nvPr/>
            </p:nvSpPr>
            <p:spPr bwMode="auto">
              <a:xfrm>
                <a:off x="192" y="3332"/>
                <a:ext cx="418" cy="86"/>
              </a:xfrm>
              <a:prstGeom prst="ellipse">
                <a:avLst/>
              </a:prstGeom>
              <a:solidFill>
                <a:srgbClr val="000000">
                  <a:alpha val="50000"/>
                </a:srgbClr>
              </a:solidFill>
              <a:ln w="9525">
                <a:noFill/>
                <a:round/>
                <a:headEnd/>
                <a:tailEnd/>
              </a:ln>
              <a:effectLst/>
            </p:spPr>
            <p:txBody>
              <a:bodyPr/>
              <a:lstStyle/>
              <a:p>
                <a:pPr eaLnBrk="0" hangingPunct="0">
                  <a:defRPr/>
                </a:pPr>
                <a:endParaRPr lang="en-US"/>
              </a:p>
            </p:txBody>
          </p:sp>
          <p:sp>
            <p:nvSpPr>
              <p:cNvPr id="18447" name="Freeform 15"/>
              <p:cNvSpPr>
                <a:spLocks/>
              </p:cNvSpPr>
              <p:nvPr/>
            </p:nvSpPr>
            <p:spPr bwMode="auto">
              <a:xfrm>
                <a:off x="232" y="3283"/>
                <a:ext cx="67" cy="369"/>
              </a:xfrm>
              <a:custGeom>
                <a:avLst/>
                <a:gdLst/>
                <a:ahLst/>
                <a:cxnLst>
                  <a:cxn ang="0">
                    <a:pos x="0" y="133"/>
                  </a:cxn>
                  <a:cxn ang="0">
                    <a:pos x="0" y="357"/>
                  </a:cxn>
                  <a:cxn ang="0">
                    <a:pos x="20" y="368"/>
                  </a:cxn>
                  <a:cxn ang="0">
                    <a:pos x="20" y="141"/>
                  </a:cxn>
                  <a:cxn ang="0">
                    <a:pos x="20" y="125"/>
                  </a:cxn>
                  <a:cxn ang="0">
                    <a:pos x="29" y="111"/>
                  </a:cxn>
                  <a:cxn ang="0">
                    <a:pos x="66" y="4"/>
                  </a:cxn>
                  <a:cxn ang="0">
                    <a:pos x="59" y="0"/>
                  </a:cxn>
                  <a:cxn ang="0">
                    <a:pos x="8" y="113"/>
                  </a:cxn>
                  <a:cxn ang="0">
                    <a:pos x="0" y="133"/>
                  </a:cxn>
                </a:cxnLst>
                <a:rect l="0" t="0" r="r" b="b"/>
                <a:pathLst>
                  <a:path w="67" h="369">
                    <a:moveTo>
                      <a:pt x="0" y="133"/>
                    </a:moveTo>
                    <a:lnTo>
                      <a:pt x="0" y="357"/>
                    </a:lnTo>
                    <a:lnTo>
                      <a:pt x="20" y="368"/>
                    </a:lnTo>
                    <a:lnTo>
                      <a:pt x="20" y="141"/>
                    </a:lnTo>
                    <a:lnTo>
                      <a:pt x="20" y="125"/>
                    </a:lnTo>
                    <a:lnTo>
                      <a:pt x="29" y="111"/>
                    </a:lnTo>
                    <a:lnTo>
                      <a:pt x="66" y="4"/>
                    </a:lnTo>
                    <a:lnTo>
                      <a:pt x="59" y="0"/>
                    </a:lnTo>
                    <a:lnTo>
                      <a:pt x="8" y="113"/>
                    </a:lnTo>
                    <a:lnTo>
                      <a:pt x="0" y="133"/>
                    </a:lnTo>
                  </a:path>
                </a:pathLst>
              </a:custGeom>
              <a:gradFill rotWithShape="0">
                <a:gsLst>
                  <a:gs pos="0">
                    <a:schemeClr val="bg1"/>
                  </a:gs>
                  <a:gs pos="50000">
                    <a:srgbClr val="FFFFFF"/>
                  </a:gs>
                  <a:gs pos="100000">
                    <a:schemeClr val="bg1"/>
                  </a:gs>
                </a:gsLst>
                <a:lin ang="5400000" scaled="1"/>
              </a:gradFill>
              <a:ln w="9525">
                <a:noFill/>
                <a:round/>
                <a:headEnd type="none" w="sm" len="sm"/>
                <a:tailEnd type="none" w="sm" len="sm"/>
              </a:ln>
              <a:effectLst/>
            </p:spPr>
            <p:txBody>
              <a:bodyPr/>
              <a:lstStyle/>
              <a:p>
                <a:pPr eaLnBrk="0" hangingPunct="0">
                  <a:defRPr/>
                </a:pPr>
                <a:endParaRPr lang="en-US"/>
              </a:p>
            </p:txBody>
          </p:sp>
          <p:sp>
            <p:nvSpPr>
              <p:cNvPr id="18448" name="Freeform 16"/>
              <p:cNvSpPr>
                <a:spLocks/>
              </p:cNvSpPr>
              <p:nvPr/>
            </p:nvSpPr>
            <p:spPr bwMode="auto">
              <a:xfrm>
                <a:off x="521" y="3275"/>
                <a:ext cx="99" cy="363"/>
              </a:xfrm>
              <a:custGeom>
                <a:avLst/>
                <a:gdLst/>
                <a:ahLst/>
                <a:cxnLst>
                  <a:cxn ang="0">
                    <a:pos x="98" y="102"/>
                  </a:cxn>
                  <a:cxn ang="0">
                    <a:pos x="98" y="348"/>
                  </a:cxn>
                  <a:cxn ang="0">
                    <a:pos x="81" y="362"/>
                  </a:cxn>
                  <a:cxn ang="0">
                    <a:pos x="81" y="106"/>
                  </a:cxn>
                  <a:cxn ang="0">
                    <a:pos x="0" y="4"/>
                  </a:cxn>
                  <a:cxn ang="0">
                    <a:pos x="7" y="0"/>
                  </a:cxn>
                  <a:cxn ang="0">
                    <a:pos x="98" y="102"/>
                  </a:cxn>
                </a:cxnLst>
                <a:rect l="0" t="0" r="r" b="b"/>
                <a:pathLst>
                  <a:path w="99" h="363">
                    <a:moveTo>
                      <a:pt x="98" y="102"/>
                    </a:moveTo>
                    <a:lnTo>
                      <a:pt x="98" y="348"/>
                    </a:lnTo>
                    <a:lnTo>
                      <a:pt x="81" y="362"/>
                    </a:lnTo>
                    <a:lnTo>
                      <a:pt x="81" y="106"/>
                    </a:lnTo>
                    <a:lnTo>
                      <a:pt x="0" y="4"/>
                    </a:lnTo>
                    <a:lnTo>
                      <a:pt x="7" y="0"/>
                    </a:lnTo>
                    <a:lnTo>
                      <a:pt x="98" y="102"/>
                    </a:lnTo>
                  </a:path>
                </a:pathLst>
              </a:custGeom>
              <a:solidFill>
                <a:schemeClr val="bg1"/>
              </a:solidFill>
              <a:ln w="9525">
                <a:noFill/>
                <a:round/>
                <a:headEnd type="none" w="sm" len="sm"/>
                <a:tailEnd type="none" w="sm" len="sm"/>
              </a:ln>
              <a:effectLst/>
            </p:spPr>
            <p:txBody>
              <a:bodyPr/>
              <a:lstStyle/>
              <a:p>
                <a:pPr eaLnBrk="0" hangingPunct="0">
                  <a:defRPr/>
                </a:pPr>
                <a:endParaRPr lang="en-US"/>
              </a:p>
            </p:txBody>
          </p:sp>
          <p:sp>
            <p:nvSpPr>
              <p:cNvPr id="18449" name="Freeform 17"/>
              <p:cNvSpPr>
                <a:spLocks/>
              </p:cNvSpPr>
              <p:nvPr/>
            </p:nvSpPr>
            <p:spPr bwMode="auto">
              <a:xfrm>
                <a:off x="441" y="3215"/>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18450" name="Freeform 18"/>
              <p:cNvSpPr>
                <a:spLocks/>
              </p:cNvSpPr>
              <p:nvPr/>
            </p:nvSpPr>
            <p:spPr bwMode="auto">
              <a:xfrm>
                <a:off x="492" y="3327"/>
                <a:ext cx="74" cy="23"/>
              </a:xfrm>
              <a:custGeom>
                <a:avLst/>
                <a:gdLst/>
                <a:ahLst/>
                <a:cxnLst>
                  <a:cxn ang="0">
                    <a:pos x="0" y="0"/>
                  </a:cxn>
                  <a:cxn ang="0">
                    <a:pos x="34" y="4"/>
                  </a:cxn>
                  <a:cxn ang="0">
                    <a:pos x="56" y="10"/>
                  </a:cxn>
                  <a:cxn ang="0">
                    <a:pos x="73" y="16"/>
                  </a:cxn>
                  <a:cxn ang="0">
                    <a:pos x="67" y="22"/>
                  </a:cxn>
                  <a:cxn ang="0">
                    <a:pos x="51" y="14"/>
                  </a:cxn>
                  <a:cxn ang="0">
                    <a:pos x="27" y="8"/>
                  </a:cxn>
                  <a:cxn ang="0">
                    <a:pos x="3" y="8"/>
                  </a:cxn>
                  <a:cxn ang="0">
                    <a:pos x="0" y="0"/>
                  </a:cxn>
                </a:cxnLst>
                <a:rect l="0" t="0" r="r" b="b"/>
                <a:pathLst>
                  <a:path w="74" h="23">
                    <a:moveTo>
                      <a:pt x="0" y="0"/>
                    </a:moveTo>
                    <a:lnTo>
                      <a:pt x="34" y="4"/>
                    </a:lnTo>
                    <a:lnTo>
                      <a:pt x="56" y="10"/>
                    </a:lnTo>
                    <a:lnTo>
                      <a:pt x="73" y="16"/>
                    </a:lnTo>
                    <a:lnTo>
                      <a:pt x="67" y="22"/>
                    </a:lnTo>
                    <a:lnTo>
                      <a:pt x="51" y="14"/>
                    </a:lnTo>
                    <a:lnTo>
                      <a:pt x="27" y="8"/>
                    </a:lnTo>
                    <a:lnTo>
                      <a:pt x="3" y="8"/>
                    </a:lnTo>
                    <a:lnTo>
                      <a:pt x="0" y="0"/>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18451" name="Freeform 19"/>
              <p:cNvSpPr>
                <a:spLocks/>
              </p:cNvSpPr>
              <p:nvPr/>
            </p:nvSpPr>
            <p:spPr bwMode="auto">
              <a:xfrm>
                <a:off x="286" y="3250"/>
                <a:ext cx="73" cy="23"/>
              </a:xfrm>
              <a:custGeom>
                <a:avLst/>
                <a:gdLst/>
                <a:ahLst/>
                <a:cxnLst>
                  <a:cxn ang="0">
                    <a:pos x="72" y="22"/>
                  </a:cxn>
                  <a:cxn ang="0">
                    <a:pos x="37" y="18"/>
                  </a:cxn>
                  <a:cxn ang="0">
                    <a:pos x="16" y="12"/>
                  </a:cxn>
                  <a:cxn ang="0">
                    <a:pos x="0" y="6"/>
                  </a:cxn>
                  <a:cxn ang="0">
                    <a:pos x="5" y="0"/>
                  </a:cxn>
                  <a:cxn ang="0">
                    <a:pos x="21" y="8"/>
                  </a:cxn>
                  <a:cxn ang="0">
                    <a:pos x="45" y="14"/>
                  </a:cxn>
                  <a:cxn ang="0">
                    <a:pos x="68" y="14"/>
                  </a:cxn>
                  <a:cxn ang="0">
                    <a:pos x="72" y="22"/>
                  </a:cxn>
                </a:cxnLst>
                <a:rect l="0" t="0" r="r" b="b"/>
                <a:pathLst>
                  <a:path w="73" h="23">
                    <a:moveTo>
                      <a:pt x="72" y="22"/>
                    </a:moveTo>
                    <a:lnTo>
                      <a:pt x="37" y="18"/>
                    </a:lnTo>
                    <a:lnTo>
                      <a:pt x="16" y="12"/>
                    </a:lnTo>
                    <a:lnTo>
                      <a:pt x="0" y="6"/>
                    </a:lnTo>
                    <a:lnTo>
                      <a:pt x="5" y="0"/>
                    </a:lnTo>
                    <a:lnTo>
                      <a:pt x="21" y="8"/>
                    </a:lnTo>
                    <a:lnTo>
                      <a:pt x="45" y="14"/>
                    </a:lnTo>
                    <a:lnTo>
                      <a:pt x="68" y="14"/>
                    </a:lnTo>
                    <a:lnTo>
                      <a:pt x="72" y="22"/>
                    </a:lnTo>
                  </a:path>
                </a:pathLst>
              </a:custGeom>
              <a:gradFill rotWithShape="0">
                <a:gsLst>
                  <a:gs pos="0">
                    <a:schemeClr val="bg1"/>
                  </a:gs>
                  <a:gs pos="50000">
                    <a:srgbClr val="FFFFFF"/>
                  </a:gs>
                  <a:gs pos="100000">
                    <a:schemeClr val="bg1"/>
                  </a:gs>
                </a:gsLst>
                <a:lin ang="0" scaled="1"/>
              </a:gradFill>
              <a:ln w="9525">
                <a:noFill/>
                <a:round/>
                <a:headEnd type="none" w="sm" len="sm"/>
                <a:tailEnd type="none" w="sm" len="sm"/>
              </a:ln>
              <a:effectLst/>
            </p:spPr>
            <p:txBody>
              <a:bodyPr/>
              <a:lstStyle/>
              <a:p>
                <a:pPr eaLnBrk="0" hangingPunct="0">
                  <a:defRPr/>
                </a:pPr>
                <a:endParaRPr lang="en-US"/>
              </a:p>
            </p:txBody>
          </p:sp>
          <p:sp>
            <p:nvSpPr>
              <p:cNvPr id="18452" name="Freeform 20"/>
              <p:cNvSpPr>
                <a:spLocks/>
              </p:cNvSpPr>
              <p:nvPr/>
            </p:nvSpPr>
            <p:spPr bwMode="auto">
              <a:xfrm>
                <a:off x="338" y="3284"/>
                <a:ext cx="81" cy="118"/>
              </a:xfrm>
              <a:custGeom>
                <a:avLst/>
                <a:gdLst/>
                <a:ahLst/>
                <a:cxnLst>
                  <a:cxn ang="0">
                    <a:pos x="40" y="0"/>
                  </a:cxn>
                  <a:cxn ang="0">
                    <a:pos x="80" y="4"/>
                  </a:cxn>
                  <a:cxn ang="0">
                    <a:pos x="65" y="40"/>
                  </a:cxn>
                  <a:cxn ang="0">
                    <a:pos x="58" y="62"/>
                  </a:cxn>
                  <a:cxn ang="0">
                    <a:pos x="47" y="82"/>
                  </a:cxn>
                  <a:cxn ang="0">
                    <a:pos x="40" y="105"/>
                  </a:cxn>
                  <a:cxn ang="0">
                    <a:pos x="37" y="117"/>
                  </a:cxn>
                  <a:cxn ang="0">
                    <a:pos x="16" y="114"/>
                  </a:cxn>
                  <a:cxn ang="0">
                    <a:pos x="0" y="108"/>
                  </a:cxn>
                  <a:cxn ang="0">
                    <a:pos x="7" y="84"/>
                  </a:cxn>
                  <a:cxn ang="0">
                    <a:pos x="25" y="60"/>
                  </a:cxn>
                  <a:cxn ang="0">
                    <a:pos x="29" y="40"/>
                  </a:cxn>
                  <a:cxn ang="0">
                    <a:pos x="36" y="20"/>
                  </a:cxn>
                  <a:cxn ang="0">
                    <a:pos x="40" y="0"/>
                  </a:cxn>
                </a:cxnLst>
                <a:rect l="0" t="0" r="r" b="b"/>
                <a:pathLst>
                  <a:path w="81" h="118">
                    <a:moveTo>
                      <a:pt x="40" y="0"/>
                    </a:moveTo>
                    <a:lnTo>
                      <a:pt x="80" y="4"/>
                    </a:lnTo>
                    <a:lnTo>
                      <a:pt x="65" y="40"/>
                    </a:lnTo>
                    <a:lnTo>
                      <a:pt x="58" y="62"/>
                    </a:lnTo>
                    <a:lnTo>
                      <a:pt x="47" y="82"/>
                    </a:lnTo>
                    <a:lnTo>
                      <a:pt x="40" y="105"/>
                    </a:lnTo>
                    <a:lnTo>
                      <a:pt x="37" y="117"/>
                    </a:lnTo>
                    <a:lnTo>
                      <a:pt x="16" y="114"/>
                    </a:lnTo>
                    <a:lnTo>
                      <a:pt x="0" y="108"/>
                    </a:lnTo>
                    <a:lnTo>
                      <a:pt x="7" y="84"/>
                    </a:lnTo>
                    <a:lnTo>
                      <a:pt x="25" y="60"/>
                    </a:lnTo>
                    <a:lnTo>
                      <a:pt x="29" y="40"/>
                    </a:lnTo>
                    <a:lnTo>
                      <a:pt x="36" y="20"/>
                    </a:lnTo>
                    <a:lnTo>
                      <a:pt x="40" y="0"/>
                    </a:lnTo>
                  </a:path>
                </a:pathLst>
              </a:custGeom>
              <a:gradFill rotWithShape="0">
                <a:gsLst>
                  <a:gs pos="0">
                    <a:srgbClr val="B36666"/>
                  </a:gs>
                  <a:gs pos="100000">
                    <a:schemeClr val="bg1"/>
                  </a:gs>
                </a:gsLst>
                <a:lin ang="2700000" scaled="1"/>
              </a:gradFill>
              <a:ln w="9525">
                <a:noFill/>
                <a:round/>
                <a:headEnd type="none" w="sm" len="sm"/>
                <a:tailEnd type="none" w="sm" len="sm"/>
              </a:ln>
              <a:effectLst/>
            </p:spPr>
            <p:txBody>
              <a:bodyPr/>
              <a:lstStyle/>
              <a:p>
                <a:pPr eaLnBrk="0" hangingPunct="0">
                  <a:defRPr/>
                </a:pPr>
                <a:endParaRPr lang="en-US"/>
              </a:p>
            </p:txBody>
          </p:sp>
          <p:sp>
            <p:nvSpPr>
              <p:cNvPr id="18453" name="Freeform 21"/>
              <p:cNvSpPr>
                <a:spLocks/>
              </p:cNvSpPr>
              <p:nvPr/>
            </p:nvSpPr>
            <p:spPr bwMode="auto">
              <a:xfrm>
                <a:off x="282" y="3265"/>
                <a:ext cx="261" cy="35"/>
              </a:xfrm>
              <a:custGeom>
                <a:avLst/>
                <a:gdLst/>
                <a:ahLst/>
                <a:cxnLst>
                  <a:cxn ang="0">
                    <a:pos x="0" y="0"/>
                  </a:cxn>
                  <a:cxn ang="0">
                    <a:pos x="25" y="10"/>
                  </a:cxn>
                  <a:cxn ang="0">
                    <a:pos x="66" y="18"/>
                  </a:cxn>
                  <a:cxn ang="0">
                    <a:pos x="122" y="19"/>
                  </a:cxn>
                  <a:cxn ang="0">
                    <a:pos x="177" y="19"/>
                  </a:cxn>
                  <a:cxn ang="0">
                    <a:pos x="218" y="12"/>
                  </a:cxn>
                  <a:cxn ang="0">
                    <a:pos x="240" y="6"/>
                  </a:cxn>
                  <a:cxn ang="0">
                    <a:pos x="248" y="0"/>
                  </a:cxn>
                  <a:cxn ang="0">
                    <a:pos x="260" y="15"/>
                  </a:cxn>
                  <a:cxn ang="0">
                    <a:pos x="221" y="28"/>
                  </a:cxn>
                  <a:cxn ang="0">
                    <a:pos x="164" y="34"/>
                  </a:cxn>
                  <a:cxn ang="0">
                    <a:pos x="98" y="33"/>
                  </a:cxn>
                  <a:cxn ang="0">
                    <a:pos x="39" y="24"/>
                  </a:cxn>
                  <a:cxn ang="0">
                    <a:pos x="5" y="9"/>
                  </a:cxn>
                  <a:cxn ang="0">
                    <a:pos x="0" y="0"/>
                  </a:cxn>
                </a:cxnLst>
                <a:rect l="0" t="0" r="r" b="b"/>
                <a:pathLst>
                  <a:path w="261" h="35">
                    <a:moveTo>
                      <a:pt x="0" y="0"/>
                    </a:moveTo>
                    <a:lnTo>
                      <a:pt x="25" y="10"/>
                    </a:lnTo>
                    <a:lnTo>
                      <a:pt x="66" y="18"/>
                    </a:lnTo>
                    <a:lnTo>
                      <a:pt x="122" y="19"/>
                    </a:lnTo>
                    <a:lnTo>
                      <a:pt x="177" y="19"/>
                    </a:lnTo>
                    <a:lnTo>
                      <a:pt x="218" y="12"/>
                    </a:lnTo>
                    <a:lnTo>
                      <a:pt x="240" y="6"/>
                    </a:lnTo>
                    <a:lnTo>
                      <a:pt x="248" y="0"/>
                    </a:lnTo>
                    <a:lnTo>
                      <a:pt x="260" y="15"/>
                    </a:lnTo>
                    <a:lnTo>
                      <a:pt x="221" y="28"/>
                    </a:lnTo>
                    <a:lnTo>
                      <a:pt x="164" y="34"/>
                    </a:lnTo>
                    <a:lnTo>
                      <a:pt x="98" y="33"/>
                    </a:lnTo>
                    <a:lnTo>
                      <a:pt x="39" y="24"/>
                    </a:lnTo>
                    <a:lnTo>
                      <a:pt x="5" y="9"/>
                    </a:lnTo>
                    <a:lnTo>
                      <a:pt x="0" y="0"/>
                    </a:lnTo>
                  </a:path>
                </a:pathLst>
              </a:custGeom>
              <a:solidFill>
                <a:schemeClr val="bg2">
                  <a:alpha val="50000"/>
                </a:schemeClr>
              </a:solidFill>
              <a:ln w="9525">
                <a:noFill/>
                <a:round/>
                <a:headEnd type="none" w="sm" len="sm"/>
                <a:tailEnd type="none" w="sm" len="sm"/>
              </a:ln>
              <a:effectLst/>
            </p:spPr>
            <p:txBody>
              <a:bodyPr/>
              <a:lstStyle/>
              <a:p>
                <a:pPr eaLnBrk="0" hangingPunct="0">
                  <a:defRPr/>
                </a:pPr>
                <a:endParaRPr lang="en-US"/>
              </a:p>
            </p:txBody>
          </p:sp>
        </p:grpSp>
        <p:sp>
          <p:nvSpPr>
            <p:cNvPr id="18454" name="Freeform 22"/>
            <p:cNvSpPr>
              <a:spLocks/>
            </p:cNvSpPr>
            <p:nvPr/>
          </p:nvSpPr>
          <p:spPr bwMode="auto">
            <a:xfrm>
              <a:off x="379" y="1904"/>
              <a:ext cx="423" cy="1366"/>
            </a:xfrm>
            <a:custGeom>
              <a:avLst/>
              <a:gdLst/>
              <a:ahLst/>
              <a:cxnLst>
                <a:cxn ang="0">
                  <a:pos x="356" y="64"/>
                </a:cxn>
                <a:cxn ang="0">
                  <a:pos x="326" y="163"/>
                </a:cxn>
                <a:cxn ang="0">
                  <a:pos x="292" y="293"/>
                </a:cxn>
                <a:cxn ang="0">
                  <a:pos x="258" y="417"/>
                </a:cxn>
                <a:cxn ang="0">
                  <a:pos x="219" y="585"/>
                </a:cxn>
                <a:cxn ang="0">
                  <a:pos x="168" y="775"/>
                </a:cxn>
                <a:cxn ang="0">
                  <a:pos x="126" y="952"/>
                </a:cxn>
                <a:cxn ang="0">
                  <a:pos x="89" y="1085"/>
                </a:cxn>
                <a:cxn ang="0">
                  <a:pos x="0" y="1362"/>
                </a:cxn>
                <a:cxn ang="0">
                  <a:pos x="29" y="1365"/>
                </a:cxn>
                <a:cxn ang="0">
                  <a:pos x="132" y="1061"/>
                </a:cxn>
                <a:cxn ang="0">
                  <a:pos x="223" y="957"/>
                </a:cxn>
                <a:cxn ang="0">
                  <a:pos x="271" y="866"/>
                </a:cxn>
                <a:cxn ang="0">
                  <a:pos x="308" y="798"/>
                </a:cxn>
                <a:cxn ang="0">
                  <a:pos x="214" y="790"/>
                </a:cxn>
                <a:cxn ang="0">
                  <a:pos x="311" y="782"/>
                </a:cxn>
                <a:cxn ang="0">
                  <a:pos x="325" y="751"/>
                </a:cxn>
                <a:cxn ang="0">
                  <a:pos x="231" y="742"/>
                </a:cxn>
                <a:cxn ang="0">
                  <a:pos x="329" y="738"/>
                </a:cxn>
                <a:cxn ang="0">
                  <a:pos x="344" y="690"/>
                </a:cxn>
                <a:cxn ang="0">
                  <a:pos x="240" y="690"/>
                </a:cxn>
                <a:cxn ang="0">
                  <a:pos x="351" y="664"/>
                </a:cxn>
                <a:cxn ang="0">
                  <a:pos x="387" y="486"/>
                </a:cxn>
                <a:cxn ang="0">
                  <a:pos x="411" y="322"/>
                </a:cxn>
                <a:cxn ang="0">
                  <a:pos x="422" y="197"/>
                </a:cxn>
                <a:cxn ang="0">
                  <a:pos x="422" y="119"/>
                </a:cxn>
                <a:cxn ang="0">
                  <a:pos x="408" y="68"/>
                </a:cxn>
                <a:cxn ang="0">
                  <a:pos x="381" y="0"/>
                </a:cxn>
                <a:cxn ang="0">
                  <a:pos x="356" y="64"/>
                </a:cxn>
              </a:cxnLst>
              <a:rect l="0" t="0" r="r" b="b"/>
              <a:pathLst>
                <a:path w="423" h="1366">
                  <a:moveTo>
                    <a:pt x="356" y="64"/>
                  </a:moveTo>
                  <a:lnTo>
                    <a:pt x="326" y="163"/>
                  </a:lnTo>
                  <a:lnTo>
                    <a:pt x="292" y="293"/>
                  </a:lnTo>
                  <a:lnTo>
                    <a:pt x="258" y="417"/>
                  </a:lnTo>
                  <a:lnTo>
                    <a:pt x="219" y="585"/>
                  </a:lnTo>
                  <a:lnTo>
                    <a:pt x="168" y="775"/>
                  </a:lnTo>
                  <a:lnTo>
                    <a:pt x="126" y="952"/>
                  </a:lnTo>
                  <a:lnTo>
                    <a:pt x="89" y="1085"/>
                  </a:lnTo>
                  <a:lnTo>
                    <a:pt x="0" y="1362"/>
                  </a:lnTo>
                  <a:lnTo>
                    <a:pt x="29" y="1365"/>
                  </a:lnTo>
                  <a:lnTo>
                    <a:pt x="132" y="1061"/>
                  </a:lnTo>
                  <a:lnTo>
                    <a:pt x="223" y="957"/>
                  </a:lnTo>
                  <a:lnTo>
                    <a:pt x="271" y="866"/>
                  </a:lnTo>
                  <a:lnTo>
                    <a:pt x="308" y="798"/>
                  </a:lnTo>
                  <a:lnTo>
                    <a:pt x="214" y="790"/>
                  </a:lnTo>
                  <a:lnTo>
                    <a:pt x="311" y="782"/>
                  </a:lnTo>
                  <a:lnTo>
                    <a:pt x="325" y="751"/>
                  </a:lnTo>
                  <a:lnTo>
                    <a:pt x="231" y="742"/>
                  </a:lnTo>
                  <a:lnTo>
                    <a:pt x="329" y="738"/>
                  </a:lnTo>
                  <a:lnTo>
                    <a:pt x="344" y="690"/>
                  </a:lnTo>
                  <a:lnTo>
                    <a:pt x="240" y="690"/>
                  </a:lnTo>
                  <a:lnTo>
                    <a:pt x="351" y="664"/>
                  </a:lnTo>
                  <a:lnTo>
                    <a:pt x="387" y="486"/>
                  </a:lnTo>
                  <a:lnTo>
                    <a:pt x="411" y="322"/>
                  </a:lnTo>
                  <a:lnTo>
                    <a:pt x="422" y="197"/>
                  </a:lnTo>
                  <a:lnTo>
                    <a:pt x="422" y="119"/>
                  </a:lnTo>
                  <a:lnTo>
                    <a:pt x="408" y="68"/>
                  </a:lnTo>
                  <a:lnTo>
                    <a:pt x="381" y="0"/>
                  </a:lnTo>
                  <a:lnTo>
                    <a:pt x="356" y="64"/>
                  </a:lnTo>
                </a:path>
              </a:pathLst>
            </a:custGeom>
            <a:gradFill rotWithShape="0">
              <a:gsLst>
                <a:gs pos="0">
                  <a:schemeClr val="bg1"/>
                </a:gs>
                <a:gs pos="100000">
                  <a:srgbClr val="8D1919"/>
                </a:gs>
              </a:gsLst>
              <a:lin ang="2700000" scaled="1"/>
            </a:gradFill>
            <a:ln w="9525">
              <a:noFill/>
              <a:round/>
              <a:headEnd type="none" w="sm" len="sm"/>
              <a:tailEnd type="none" w="sm" len="sm"/>
            </a:ln>
            <a:effectLst/>
          </p:spPr>
          <p:txBody>
            <a:bodyPr/>
            <a:lstStyle/>
            <a:p>
              <a:pPr eaLnBrk="0" hangingPunct="0">
                <a:defRPr/>
              </a:pPr>
              <a:endParaRPr lang="en-US"/>
            </a:p>
          </p:txBody>
        </p:sp>
      </p:grpSp>
      <p:sp>
        <p:nvSpPr>
          <p:cNvPr id="18455" name="Freeform 23"/>
          <p:cNvSpPr>
            <a:spLocks/>
          </p:cNvSpPr>
          <p:nvPr/>
        </p:nvSpPr>
        <p:spPr bwMode="auto">
          <a:xfrm>
            <a:off x="600075" y="3163888"/>
            <a:ext cx="560388" cy="2022475"/>
          </a:xfrm>
          <a:custGeom>
            <a:avLst/>
            <a:gdLst/>
            <a:ahLst/>
            <a:cxnLst>
              <a:cxn ang="0">
                <a:pos x="0" y="1272"/>
              </a:cxn>
              <a:cxn ang="0">
                <a:pos x="352" y="0"/>
              </a:cxn>
              <a:cxn ang="0">
                <a:pos x="26" y="1273"/>
              </a:cxn>
              <a:cxn ang="0">
                <a:pos x="0" y="1272"/>
              </a:cxn>
            </a:cxnLst>
            <a:rect l="0" t="0" r="r" b="b"/>
            <a:pathLst>
              <a:path w="353" h="1274">
                <a:moveTo>
                  <a:pt x="0" y="1272"/>
                </a:moveTo>
                <a:lnTo>
                  <a:pt x="352" y="0"/>
                </a:lnTo>
                <a:lnTo>
                  <a:pt x="26" y="1273"/>
                </a:lnTo>
                <a:lnTo>
                  <a:pt x="0" y="1272"/>
                </a:lnTo>
              </a:path>
            </a:pathLst>
          </a:custGeom>
          <a:gradFill rotWithShape="0">
            <a:gsLst>
              <a:gs pos="0">
                <a:schemeClr val="bg1"/>
              </a:gs>
              <a:gs pos="100000">
                <a:srgbClr val="FFFFFF"/>
              </a:gs>
            </a:gsLst>
            <a:lin ang="2700000" scaled="1"/>
          </a:gradFill>
          <a:ln w="9525">
            <a:noFill/>
            <a:round/>
            <a:headEnd type="none" w="sm" len="sm"/>
            <a:tailEnd type="none" w="sm" len="sm"/>
          </a:ln>
          <a:effectLst/>
        </p:spPr>
        <p:txBody>
          <a:bodyPr/>
          <a:lstStyle/>
          <a:p>
            <a:pPr eaLnBrk="0" hangingPunct="0">
              <a:defRPr/>
            </a:pPr>
            <a:endParaRPr lang="en-US"/>
          </a:p>
        </p:txBody>
      </p:sp>
      <p:sp>
        <p:nvSpPr>
          <p:cNvPr id="1029" name="Rectangle 24"/>
          <p:cNvSpPr>
            <a:spLocks noGrp="1" noChangeArrowheads="1"/>
          </p:cNvSpPr>
          <p:nvPr>
            <p:ph type="title"/>
          </p:nvPr>
        </p:nvSpPr>
        <p:spPr bwMode="auto">
          <a:xfrm>
            <a:off x="182563" y="122238"/>
            <a:ext cx="8802687" cy="12065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25"/>
          <p:cNvSpPr>
            <a:spLocks noGrp="1" noChangeArrowheads="1"/>
          </p:cNvSpPr>
          <p:nvPr>
            <p:ph type="body" idx="1"/>
          </p:nvPr>
        </p:nvSpPr>
        <p:spPr bwMode="auto">
          <a:xfrm>
            <a:off x="190500" y="1447800"/>
            <a:ext cx="8775700" cy="4775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59" name="Rectangle 27"/>
          <p:cNvSpPr>
            <a:spLocks noGrp="1" noChangeArrowheads="1"/>
          </p:cNvSpPr>
          <p:nvPr>
            <p:ph type="ftr" sz="quarter" idx="3"/>
          </p:nvPr>
        </p:nvSpPr>
        <p:spPr bwMode="auto">
          <a:xfrm>
            <a:off x="2817813" y="6286500"/>
            <a:ext cx="35782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r>
              <a:rPr lang="en-US"/>
              <a:t>Kendall/Hunt Publishing Company</a:t>
            </a:r>
          </a:p>
        </p:txBody>
      </p:sp>
      <p:sp>
        <p:nvSpPr>
          <p:cNvPr id="18460" name="Rectangle 28"/>
          <p:cNvSpPr>
            <a:spLocks noGrp="1" noChangeArrowheads="1"/>
          </p:cNvSpPr>
          <p:nvPr>
            <p:ph type="sldNum" sz="quarter" idx="4"/>
          </p:nvPr>
        </p:nvSpPr>
        <p:spPr bwMode="auto">
          <a:xfrm>
            <a:off x="6511925" y="6286500"/>
            <a:ext cx="246221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D6F440AF-359C-4C3F-8BF0-5185E74E4DD0}" type="slidenum">
              <a:rPr lang="en-US"/>
              <a:pPr>
                <a:defRPr/>
              </a:pPr>
              <a:t>‹#›</a:t>
            </a:fld>
            <a:endParaRPr lang="en-US"/>
          </a:p>
        </p:txBody>
      </p:sp>
      <p:sp>
        <p:nvSpPr>
          <p:cNvPr id="18461" name="Text Box 29"/>
          <p:cNvSpPr txBox="1">
            <a:spLocks noChangeArrowheads="1"/>
          </p:cNvSpPr>
          <p:nvPr userDrawn="1"/>
        </p:nvSpPr>
        <p:spPr bwMode="auto">
          <a:xfrm>
            <a:off x="152400" y="6335713"/>
            <a:ext cx="969963" cy="30480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en-US" sz="1400"/>
              <a:t>Chapter 15</a:t>
            </a:r>
            <a:endParaRPr lang="en-US"/>
          </a:p>
        </p:txBody>
      </p:sp>
    </p:spTree>
  </p:cSld>
  <p:clrMap bg1="dk2" tx1="lt1" bg2="dk1" tx2="lt2" accent1="accent1" accent2="accent2" accent3="accent3" accent4="accent4" accent5="accent5" accent6="accent6" hlink="hlink" folHlink="folHlink"/>
  <p:sldLayoutIdLst>
    <p:sldLayoutId id="2147483683"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transition>
    <p:sndAc>
      <p:stSnd>
        <p:snd r:embed="rId17" name="whoosh.wav" builtIn="1"/>
      </p:stSnd>
    </p:sndAc>
  </p:transition>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Monotype Sorts"/>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a:buChar char=")"/>
        <a:defRPr kumimoji="1" sz="2800">
          <a:solidFill>
            <a:schemeClr val="tx1"/>
          </a:solidFill>
          <a:latin typeface="+mn-lt"/>
        </a:defRPr>
      </a:lvl2pPr>
      <a:lvl3pPr marL="1143000" indent="-228600" algn="l" rtl="0" eaLnBrk="0" fontAlgn="base" hangingPunct="0">
        <a:spcBef>
          <a:spcPct val="20000"/>
        </a:spcBef>
        <a:spcAft>
          <a:spcPct val="0"/>
        </a:spcAft>
        <a:buFont typeface="Monotype Sorts"/>
        <a:buChar char=")"/>
        <a:defRPr kumimoji="1" sz="2400">
          <a:solidFill>
            <a:schemeClr val="tx1"/>
          </a:solidFill>
          <a:latin typeface="+mn-lt"/>
        </a:defRPr>
      </a:lvl3pPr>
      <a:lvl4pPr marL="1600200" indent="-228600" algn="l" rtl="0" eaLnBrk="0" fontAlgn="base" hangingPunct="0">
        <a:spcBef>
          <a:spcPct val="20000"/>
        </a:spcBef>
        <a:spcAft>
          <a:spcPct val="0"/>
        </a:spcAft>
        <a:buFont typeface="Monotype Sorts"/>
        <a:buChar char=")"/>
        <a:defRPr kumimoji="1" sz="2000">
          <a:solidFill>
            <a:schemeClr val="tx1"/>
          </a:solidFill>
          <a:latin typeface="+mn-lt"/>
        </a:defRPr>
      </a:lvl4pPr>
      <a:lvl5pPr marL="2057400" indent="-228600" algn="l" rtl="0" eaLnBrk="0" fontAlgn="base" hangingPunct="0">
        <a:spcBef>
          <a:spcPct val="20000"/>
        </a:spcBef>
        <a:spcAft>
          <a:spcPct val="0"/>
        </a:spcAft>
        <a:buFont typeface="Monotype Sorts"/>
        <a:buChar char=")"/>
        <a:defRPr kumimoji="1" sz="2000">
          <a:solidFill>
            <a:schemeClr val="tx1"/>
          </a:solidFill>
          <a:latin typeface="+mn-lt"/>
        </a:defRPr>
      </a:lvl5pPr>
      <a:lvl6pPr marL="2514600" indent="-228600" algn="l" rtl="0" eaLnBrk="0" fontAlgn="base" hangingPunct="0">
        <a:spcBef>
          <a:spcPct val="20000"/>
        </a:spcBef>
        <a:spcAft>
          <a:spcPct val="0"/>
        </a:spcAft>
        <a:buFont typeface="Monotype Sorts" charset="2"/>
        <a:buChar char=")"/>
        <a:defRPr kumimoji="1" sz="2000">
          <a:solidFill>
            <a:schemeClr val="tx1"/>
          </a:solidFill>
          <a:latin typeface="+mn-lt"/>
        </a:defRPr>
      </a:lvl6pPr>
      <a:lvl7pPr marL="2971800" indent="-228600" algn="l" rtl="0" eaLnBrk="0" fontAlgn="base" hangingPunct="0">
        <a:spcBef>
          <a:spcPct val="20000"/>
        </a:spcBef>
        <a:spcAft>
          <a:spcPct val="0"/>
        </a:spcAft>
        <a:buFont typeface="Monotype Sorts" charset="2"/>
        <a:buChar char=")"/>
        <a:defRPr kumimoji="1" sz="2000">
          <a:solidFill>
            <a:schemeClr val="tx1"/>
          </a:solidFill>
          <a:latin typeface="+mn-lt"/>
        </a:defRPr>
      </a:lvl7pPr>
      <a:lvl8pPr marL="3429000" indent="-228600" algn="l" rtl="0" eaLnBrk="0" fontAlgn="base" hangingPunct="0">
        <a:spcBef>
          <a:spcPct val="20000"/>
        </a:spcBef>
        <a:spcAft>
          <a:spcPct val="0"/>
        </a:spcAft>
        <a:buFont typeface="Monotype Sorts" charset="2"/>
        <a:buChar char=")"/>
        <a:defRPr kumimoji="1" sz="2000">
          <a:solidFill>
            <a:schemeClr val="tx1"/>
          </a:solidFill>
          <a:latin typeface="+mn-lt"/>
        </a:defRPr>
      </a:lvl8pPr>
      <a:lvl9pPr marL="3886200" indent="-228600" algn="l" rtl="0" eaLnBrk="0" fontAlgn="base" hangingPunct="0">
        <a:spcBef>
          <a:spcPct val="20000"/>
        </a:spcBef>
        <a:spcAft>
          <a:spcPct val="0"/>
        </a:spcAft>
        <a:buFont typeface="Monotype Sorts" charset="2"/>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drawyourworld.com/Catalog/HTML/strtwrt.html" TargetMode="External"/><Relationship Id="rId2" Type="http://schemas.openxmlformats.org/officeDocument/2006/relationships/audio" Target="../media/audio5.wav"/><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5.wav"/><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5.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33400"/>
            <a:ext cx="9144000" cy="2057400"/>
          </a:xfrm>
          <a:ln w="9525">
            <a:headEnd/>
            <a:tailEnd/>
          </a:ln>
        </p:spPr>
        <p:txBody>
          <a:bodyPr lIns="92075" tIns="46038" rIns="92075" bIns="46038" anchor="b"/>
          <a:lstStyle/>
          <a:p>
            <a:r>
              <a:rPr lang="en-US" sz="3200" b="1" i="1" smtClean="0">
                <a:solidFill>
                  <a:srgbClr val="FFFF00"/>
                </a:solidFill>
                <a:latin typeface="Arial" pitchFamily="34" charset="0"/>
              </a:rPr>
              <a:t/>
            </a:r>
            <a:br>
              <a:rPr lang="en-US" sz="3200" b="1" i="1" smtClean="0">
                <a:solidFill>
                  <a:srgbClr val="FFFF00"/>
                </a:solidFill>
                <a:latin typeface="Arial" pitchFamily="34" charset="0"/>
              </a:rPr>
            </a:br>
            <a:r>
              <a:rPr lang="en-US" smtClean="0">
                <a:solidFill>
                  <a:srgbClr val="FFFF00"/>
                </a:solidFill>
                <a:latin typeface="Arial Black" pitchFamily="34" charset="0"/>
              </a:rPr>
              <a:t>Document and Handwriting</a:t>
            </a:r>
            <a:br>
              <a:rPr lang="en-US" smtClean="0">
                <a:solidFill>
                  <a:srgbClr val="FFFF00"/>
                </a:solidFill>
                <a:latin typeface="Arial Black" pitchFamily="34" charset="0"/>
              </a:rPr>
            </a:br>
            <a:r>
              <a:rPr lang="en-US" smtClean="0">
                <a:solidFill>
                  <a:srgbClr val="FFFF00"/>
                </a:solidFill>
                <a:latin typeface="Arial Black" pitchFamily="34" charset="0"/>
              </a:rPr>
              <a:t>Analysis</a:t>
            </a:r>
          </a:p>
        </p:txBody>
      </p:sp>
      <p:pic>
        <p:nvPicPr>
          <p:cNvPr id="3076" name="Picture 4" descr="http://dofs.gbi.georgia.gov/vgn/images/portal/cit_11783501/81672146questioned%20document.jpg"/>
          <p:cNvPicPr>
            <a:picLocks noChangeAspect="1" noChangeArrowheads="1"/>
          </p:cNvPicPr>
          <p:nvPr/>
        </p:nvPicPr>
        <p:blipFill>
          <a:blip r:embed="rId4"/>
          <a:srcRect/>
          <a:stretch>
            <a:fillRect/>
          </a:stretch>
        </p:blipFill>
        <p:spPr bwMode="auto">
          <a:xfrm>
            <a:off x="2819400" y="3048000"/>
            <a:ext cx="3581400" cy="2686051"/>
          </a:xfrm>
          <a:prstGeom prst="rect">
            <a:avLst/>
          </a:prstGeom>
          <a:noFill/>
        </p:spPr>
      </p:pic>
    </p:spTree>
  </p:cSld>
  <p:clrMapOvr>
    <a:masterClrMapping/>
  </p:clrMapOvr>
  <p:transition>
    <p:sndAc>
      <p:stSnd>
        <p:snd r:embed="rId3" name="whoosh.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solidFill>
                  <a:srgbClr val="FFFF00"/>
                </a:solidFill>
              </a:rPr>
              <a:t>Your Handwriting Style</a:t>
            </a:r>
          </a:p>
        </p:txBody>
      </p:sp>
      <p:sp>
        <p:nvSpPr>
          <p:cNvPr id="11267" name="Content Placeholder 2"/>
          <p:cNvSpPr>
            <a:spLocks noGrp="1"/>
          </p:cNvSpPr>
          <p:nvPr>
            <p:ph idx="1"/>
          </p:nvPr>
        </p:nvSpPr>
        <p:spPr/>
        <p:txBody>
          <a:bodyPr/>
          <a:lstStyle/>
          <a:p>
            <a:r>
              <a:rPr lang="en-US" sz="2800" smtClean="0">
                <a:solidFill>
                  <a:srgbClr val="FFFFFF"/>
                </a:solidFill>
              </a:rPr>
              <a:t>“This means that the particular type of penmanship learned in early childhood leaves an impress upon the mind which influences greatly the writing of later years.  The mature writing is of course modified by other factors, such as education, training, personal taste, artistic ability, musculature, nerve tone, and the like; but once the form of the letters and their manual execution have been crystallized by long usage, the identifying characteristics will undergo but slight if any change as time goes by</a:t>
            </a:r>
            <a:r>
              <a:rPr lang="en-US" smtClean="0">
                <a:solidFill>
                  <a:srgbClr val="FFFFFF"/>
                </a:solidFill>
              </a:rPr>
              <a:t>.”</a:t>
            </a:r>
          </a:p>
          <a:p>
            <a:pPr>
              <a:buFont typeface="Monotype Sorts"/>
              <a:buNone/>
            </a:pPr>
            <a:r>
              <a:rPr lang="en-US" smtClean="0"/>
              <a:t>        -</a:t>
            </a:r>
            <a:r>
              <a:rPr lang="en-US" u="sng" smtClean="0"/>
              <a:t>Crime Science: </a:t>
            </a:r>
            <a:r>
              <a:rPr lang="en-US" smtClean="0"/>
              <a:t> Nickell &amp; Fischer</a:t>
            </a:r>
            <a:endParaRPr lang="en-US" u="sng" smtClean="0"/>
          </a:p>
        </p:txBody>
      </p:sp>
      <p:sp>
        <p:nvSpPr>
          <p:cNvPr id="11268" name="Slide Number Placeholder 4"/>
          <p:cNvSpPr>
            <a:spLocks noGrp="1"/>
          </p:cNvSpPr>
          <p:nvPr>
            <p:ph type="sldNum" sz="quarter" idx="11"/>
          </p:nvPr>
        </p:nvSpPr>
        <p:spPr>
          <a:noFill/>
        </p:spPr>
        <p:txBody>
          <a:bodyPr/>
          <a:lstStyle/>
          <a:p>
            <a:fld id="{6BD258B7-4228-4C52-B444-E46845341F29}" type="slidenum">
              <a:rPr lang="en-US" smtClean="0"/>
              <a:pPr/>
              <a:t>9</a:t>
            </a:fld>
            <a:endParaRPr lang="en-US" smtClean="0"/>
          </a:p>
        </p:txBody>
      </p:sp>
    </p:spTree>
  </p:cSld>
  <p:clrMapOvr>
    <a:masterClrMapping/>
  </p:clrMapOvr>
  <p:transition>
    <p:sndAc>
      <p:stSnd>
        <p:snd r:embed="rId2" name="whoosh.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solidFill>
                  <a:srgbClr val="FFFF00"/>
                </a:solidFill>
              </a:rPr>
              <a:t>How can handwriting be affected?</a:t>
            </a:r>
          </a:p>
        </p:txBody>
      </p:sp>
      <p:sp>
        <p:nvSpPr>
          <p:cNvPr id="3" name="Content Placeholder 2"/>
          <p:cNvSpPr>
            <a:spLocks noGrp="1"/>
          </p:cNvSpPr>
          <p:nvPr>
            <p:ph idx="1"/>
          </p:nvPr>
        </p:nvSpPr>
        <p:spPr/>
        <p:txBody>
          <a:bodyPr/>
          <a:lstStyle/>
          <a:p>
            <a:r>
              <a:rPr lang="en-US" smtClean="0"/>
              <a:t>Age</a:t>
            </a:r>
          </a:p>
          <a:p>
            <a:endParaRPr lang="en-US" smtClean="0"/>
          </a:p>
          <a:p>
            <a:r>
              <a:rPr lang="en-US" smtClean="0"/>
              <a:t>Illness</a:t>
            </a:r>
          </a:p>
          <a:p>
            <a:endParaRPr lang="en-US" smtClean="0"/>
          </a:p>
          <a:p>
            <a:r>
              <a:rPr lang="en-US" smtClean="0"/>
              <a:t>Drugs</a:t>
            </a:r>
          </a:p>
        </p:txBody>
      </p:sp>
      <p:sp>
        <p:nvSpPr>
          <p:cNvPr id="12292" name="Slide Number Placeholder 4"/>
          <p:cNvSpPr>
            <a:spLocks noGrp="1"/>
          </p:cNvSpPr>
          <p:nvPr>
            <p:ph type="sldNum" sz="quarter" idx="11"/>
          </p:nvPr>
        </p:nvSpPr>
        <p:spPr>
          <a:noFill/>
        </p:spPr>
        <p:txBody>
          <a:bodyPr/>
          <a:lstStyle/>
          <a:p>
            <a:fld id="{2CBB9631-C6D1-4FDA-B776-4387646A4448}" type="slidenum">
              <a:rPr lang="en-US" smtClean="0"/>
              <a:pPr/>
              <a:t>10</a:t>
            </a:fld>
            <a:endParaRPr lang="en-US" smtClean="0"/>
          </a:p>
        </p:txBody>
      </p:sp>
      <p:pic>
        <p:nvPicPr>
          <p:cNvPr id="47106" name="Picture 2" descr="http://www.thesimpsonsquotes.com/images/abewavebig.gif"/>
          <p:cNvPicPr>
            <a:picLocks noChangeAspect="1" noChangeArrowheads="1"/>
          </p:cNvPicPr>
          <p:nvPr/>
        </p:nvPicPr>
        <p:blipFill>
          <a:blip r:embed="rId3"/>
          <a:srcRect/>
          <a:stretch>
            <a:fillRect/>
          </a:stretch>
        </p:blipFill>
        <p:spPr bwMode="auto">
          <a:xfrm>
            <a:off x="5181600" y="914400"/>
            <a:ext cx="3333750" cy="3333750"/>
          </a:xfrm>
          <a:prstGeom prst="rect">
            <a:avLst/>
          </a:prstGeom>
          <a:noFill/>
          <a:ln w="9525">
            <a:noFill/>
            <a:miter lim="800000"/>
            <a:headEnd/>
            <a:tailEnd/>
          </a:ln>
        </p:spPr>
      </p:pic>
      <p:pic>
        <p:nvPicPr>
          <p:cNvPr id="47108" name="Picture 4" descr="http://www.thehumanmarvels.com/uploaded_images/bigfoot6cz-779878.jpg"/>
          <p:cNvPicPr>
            <a:picLocks noChangeAspect="1" noChangeArrowheads="1"/>
          </p:cNvPicPr>
          <p:nvPr/>
        </p:nvPicPr>
        <p:blipFill>
          <a:blip r:embed="rId4"/>
          <a:srcRect/>
          <a:stretch>
            <a:fillRect/>
          </a:stretch>
        </p:blipFill>
        <p:spPr bwMode="auto">
          <a:xfrm>
            <a:off x="2438400" y="1447800"/>
            <a:ext cx="2543175" cy="3810000"/>
          </a:xfrm>
          <a:prstGeom prst="rect">
            <a:avLst/>
          </a:prstGeom>
          <a:noFill/>
          <a:ln w="9525">
            <a:noFill/>
            <a:miter lim="800000"/>
            <a:headEnd/>
            <a:tailEnd/>
          </a:ln>
        </p:spPr>
      </p:pic>
      <p:pic>
        <p:nvPicPr>
          <p:cNvPr id="47110" name="Picture 6" descr="Mel Gibson"/>
          <p:cNvPicPr>
            <a:picLocks noChangeAspect="1" noChangeArrowheads="1"/>
          </p:cNvPicPr>
          <p:nvPr/>
        </p:nvPicPr>
        <p:blipFill>
          <a:blip r:embed="rId5"/>
          <a:srcRect/>
          <a:stretch>
            <a:fillRect/>
          </a:stretch>
        </p:blipFill>
        <p:spPr bwMode="auto">
          <a:xfrm>
            <a:off x="4572000" y="4249738"/>
            <a:ext cx="1858963" cy="2608262"/>
          </a:xfrm>
          <a:prstGeom prst="rect">
            <a:avLst/>
          </a:prstGeom>
          <a:noFill/>
          <a:ln w="9525">
            <a:noFill/>
            <a:miter lim="800000"/>
            <a:headEnd/>
            <a:tailEnd/>
          </a:ln>
        </p:spPr>
      </p:pic>
      <p:pic>
        <p:nvPicPr>
          <p:cNvPr id="47112" name="Picture 8" descr="http://www.vbdems.org/Nelson.PNG"/>
          <p:cNvPicPr>
            <a:picLocks noChangeAspect="1" noChangeArrowheads="1"/>
          </p:cNvPicPr>
          <p:nvPr/>
        </p:nvPicPr>
        <p:blipFill>
          <a:blip r:embed="rId6"/>
          <a:srcRect/>
          <a:stretch>
            <a:fillRect/>
          </a:stretch>
        </p:blipFill>
        <p:spPr bwMode="auto">
          <a:xfrm>
            <a:off x="6359525" y="4248150"/>
            <a:ext cx="2784475" cy="2609850"/>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fade">
                                      <p:cBhvr>
                                        <p:cTn id="12" dur="1000"/>
                                        <p:tgtEl>
                                          <p:spTgt spid="47106"/>
                                        </p:tgtEl>
                                      </p:cBhvr>
                                    </p:animEffect>
                                    <p:anim calcmode="lin" valueType="num">
                                      <p:cBhvr>
                                        <p:cTn id="13" dur="1000" fill="hold"/>
                                        <p:tgtEl>
                                          <p:spTgt spid="47106"/>
                                        </p:tgtEl>
                                        <p:attrNameLst>
                                          <p:attrName>ppt_x</p:attrName>
                                        </p:attrNameLst>
                                      </p:cBhvr>
                                      <p:tavLst>
                                        <p:tav tm="0">
                                          <p:val>
                                            <p:strVal val="#ppt_x"/>
                                          </p:val>
                                        </p:tav>
                                        <p:tav tm="100000">
                                          <p:val>
                                            <p:strVal val="#ppt_x"/>
                                          </p:val>
                                        </p:tav>
                                      </p:tavLst>
                                    </p:anim>
                                    <p:anim calcmode="lin" valueType="num">
                                      <p:cBhvr>
                                        <p:cTn id="14" dur="1000" fill="hold"/>
                                        <p:tgtEl>
                                          <p:spTgt spid="47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7108"/>
                                        </p:tgtEl>
                                        <p:attrNameLst>
                                          <p:attrName>style.visibility</p:attrName>
                                        </p:attrNameLst>
                                      </p:cBhvr>
                                      <p:to>
                                        <p:strVal val="visible"/>
                                      </p:to>
                                    </p:set>
                                    <p:animEffect transition="in" filter="fade">
                                      <p:cBhvr>
                                        <p:cTn id="24" dur="1000"/>
                                        <p:tgtEl>
                                          <p:spTgt spid="47108"/>
                                        </p:tgtEl>
                                      </p:cBhvr>
                                    </p:animEffect>
                                    <p:anim calcmode="lin" valueType="num">
                                      <p:cBhvr>
                                        <p:cTn id="25" dur="1000" fill="hold"/>
                                        <p:tgtEl>
                                          <p:spTgt spid="47108"/>
                                        </p:tgtEl>
                                        <p:attrNameLst>
                                          <p:attrName>ppt_x</p:attrName>
                                        </p:attrNameLst>
                                      </p:cBhvr>
                                      <p:tavLst>
                                        <p:tav tm="0">
                                          <p:val>
                                            <p:strVal val="#ppt_x"/>
                                          </p:val>
                                        </p:tav>
                                        <p:tav tm="100000">
                                          <p:val>
                                            <p:strVal val="#ppt_x"/>
                                          </p:val>
                                        </p:tav>
                                      </p:tavLst>
                                    </p:anim>
                                    <p:anim calcmode="lin" valueType="num">
                                      <p:cBhvr>
                                        <p:cTn id="26" dur="1000" fill="hold"/>
                                        <p:tgtEl>
                                          <p:spTgt spid="4710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7110"/>
                                        </p:tgtEl>
                                        <p:attrNameLst>
                                          <p:attrName>style.visibility</p:attrName>
                                        </p:attrNameLst>
                                      </p:cBhvr>
                                      <p:to>
                                        <p:strVal val="visible"/>
                                      </p:to>
                                    </p:set>
                                    <p:animEffect transition="in" filter="fade">
                                      <p:cBhvr>
                                        <p:cTn id="36" dur="1000"/>
                                        <p:tgtEl>
                                          <p:spTgt spid="47110"/>
                                        </p:tgtEl>
                                      </p:cBhvr>
                                    </p:animEffect>
                                    <p:anim calcmode="lin" valueType="num">
                                      <p:cBhvr>
                                        <p:cTn id="37" dur="1000" fill="hold"/>
                                        <p:tgtEl>
                                          <p:spTgt spid="47110"/>
                                        </p:tgtEl>
                                        <p:attrNameLst>
                                          <p:attrName>ppt_x</p:attrName>
                                        </p:attrNameLst>
                                      </p:cBhvr>
                                      <p:tavLst>
                                        <p:tav tm="0">
                                          <p:val>
                                            <p:strVal val="#ppt_x"/>
                                          </p:val>
                                        </p:tav>
                                        <p:tav tm="100000">
                                          <p:val>
                                            <p:strVal val="#ppt_x"/>
                                          </p:val>
                                        </p:tav>
                                      </p:tavLst>
                                    </p:anim>
                                    <p:anim calcmode="lin" valueType="num">
                                      <p:cBhvr>
                                        <p:cTn id="38" dur="1000" fill="hold"/>
                                        <p:tgtEl>
                                          <p:spTgt spid="471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47112"/>
                                        </p:tgtEl>
                                        <p:attrNameLst>
                                          <p:attrName>style.visibility</p:attrName>
                                        </p:attrNameLst>
                                      </p:cBhvr>
                                      <p:to>
                                        <p:strVal val="visible"/>
                                      </p:to>
                                    </p:set>
                                    <p:animEffect transition="in" filter="fade">
                                      <p:cBhvr>
                                        <p:cTn id="43" dur="2000"/>
                                        <p:tgtEl>
                                          <p:spTgt spid="47112"/>
                                        </p:tgtEl>
                                      </p:cBhvr>
                                    </p:animEffect>
                                    <p:anim calcmode="lin" valueType="num">
                                      <p:cBhvr>
                                        <p:cTn id="44" dur="2000" fill="hold"/>
                                        <p:tgtEl>
                                          <p:spTgt spid="47112"/>
                                        </p:tgtEl>
                                        <p:attrNameLst>
                                          <p:attrName>style.rotation</p:attrName>
                                        </p:attrNameLst>
                                      </p:cBhvr>
                                      <p:tavLst>
                                        <p:tav tm="0">
                                          <p:val>
                                            <p:fltVal val="720"/>
                                          </p:val>
                                        </p:tav>
                                        <p:tav tm="100000">
                                          <p:val>
                                            <p:fltVal val="0"/>
                                          </p:val>
                                        </p:tav>
                                      </p:tavLst>
                                    </p:anim>
                                    <p:anim calcmode="lin" valueType="num">
                                      <p:cBhvr>
                                        <p:cTn id="45" dur="2000" fill="hold"/>
                                        <p:tgtEl>
                                          <p:spTgt spid="47112"/>
                                        </p:tgtEl>
                                        <p:attrNameLst>
                                          <p:attrName>ppt_h</p:attrName>
                                        </p:attrNameLst>
                                      </p:cBhvr>
                                      <p:tavLst>
                                        <p:tav tm="0">
                                          <p:val>
                                            <p:fltVal val="0"/>
                                          </p:val>
                                        </p:tav>
                                        <p:tav tm="100000">
                                          <p:val>
                                            <p:strVal val="#ppt_h"/>
                                          </p:val>
                                        </p:tav>
                                      </p:tavLst>
                                    </p:anim>
                                    <p:anim calcmode="lin" valueType="num">
                                      <p:cBhvr>
                                        <p:cTn id="46" dur="2000" fill="hold"/>
                                        <p:tgtEl>
                                          <p:spTgt spid="471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fld id="{39C38B1D-7424-4006-A3CC-EA1391FFCB15}" type="slidenum">
              <a:rPr lang="en-US" smtClean="0"/>
              <a:pPr/>
              <a:t>11</a:t>
            </a:fld>
            <a:endParaRPr lang="en-US" smtClean="0"/>
          </a:p>
        </p:txBody>
      </p:sp>
      <p:sp>
        <p:nvSpPr>
          <p:cNvPr id="14339" name="Rectangle 2"/>
          <p:cNvSpPr>
            <a:spLocks noGrp="1" noChangeArrowheads="1"/>
          </p:cNvSpPr>
          <p:nvPr>
            <p:ph type="title"/>
          </p:nvPr>
        </p:nvSpPr>
        <p:spPr/>
        <p:txBody>
          <a:bodyPr/>
          <a:lstStyle/>
          <a:p>
            <a:r>
              <a:rPr lang="en-US" smtClean="0">
                <a:solidFill>
                  <a:srgbClr val="FFFF00"/>
                </a:solidFill>
                <a:latin typeface="Arial Black" pitchFamily="34" charset="0"/>
              </a:rPr>
              <a:t>Methods of Forgery</a:t>
            </a:r>
          </a:p>
        </p:txBody>
      </p:sp>
      <p:sp>
        <p:nvSpPr>
          <p:cNvPr id="14340" name="Rectangle 3"/>
          <p:cNvSpPr>
            <a:spLocks noGrp="1" noChangeArrowheads="1"/>
          </p:cNvSpPr>
          <p:nvPr>
            <p:ph type="body" idx="1"/>
          </p:nvPr>
        </p:nvSpPr>
        <p:spPr>
          <a:xfrm>
            <a:off x="533400" y="1143000"/>
            <a:ext cx="7467600" cy="4038600"/>
          </a:xfrm>
        </p:spPr>
        <p:txBody>
          <a:bodyPr/>
          <a:lstStyle/>
          <a:p>
            <a:pPr>
              <a:spcBef>
                <a:spcPct val="40000"/>
              </a:spcBef>
              <a:buFont typeface="Wingdings" pitchFamily="2" charset="2"/>
              <a:buChar char="§"/>
            </a:pPr>
            <a:r>
              <a:rPr lang="en-US" sz="2400" b="1" dirty="0" smtClean="0">
                <a:latin typeface="Arial" pitchFamily="34" charset="0"/>
              </a:rPr>
              <a:t>Simulated forgery</a:t>
            </a:r>
            <a:r>
              <a:rPr lang="en-US" sz="2400" dirty="0" smtClean="0">
                <a:latin typeface="Arial" pitchFamily="34" charset="0"/>
                <a:cs typeface="Arial" pitchFamily="34" charset="0"/>
              </a:rPr>
              <a:t>—</a:t>
            </a:r>
            <a:r>
              <a:rPr lang="en-US" sz="2400" dirty="0" smtClean="0">
                <a:latin typeface="Arial" pitchFamily="34" charset="0"/>
              </a:rPr>
              <a:t>one made by copying a genuine signature</a:t>
            </a:r>
          </a:p>
          <a:p>
            <a:pPr>
              <a:spcBef>
                <a:spcPct val="40000"/>
              </a:spcBef>
              <a:buFont typeface="Wingdings" pitchFamily="2" charset="2"/>
              <a:buChar char="§"/>
            </a:pPr>
            <a:r>
              <a:rPr lang="en-US" sz="2400" b="1" dirty="0" smtClean="0">
                <a:latin typeface="Arial" pitchFamily="34" charset="0"/>
              </a:rPr>
              <a:t>Traced forgery</a:t>
            </a:r>
            <a:r>
              <a:rPr lang="en-US" sz="2400" dirty="0" smtClean="0">
                <a:latin typeface="Arial" pitchFamily="34" charset="0"/>
                <a:cs typeface="Arial" pitchFamily="34" charset="0"/>
              </a:rPr>
              <a:t>—</a:t>
            </a:r>
            <a:r>
              <a:rPr lang="en-US" sz="2400" dirty="0" smtClean="0">
                <a:latin typeface="Arial" pitchFamily="34" charset="0"/>
              </a:rPr>
              <a:t>one made by tracing a genuine signature</a:t>
            </a:r>
          </a:p>
          <a:p>
            <a:pPr>
              <a:spcBef>
                <a:spcPct val="40000"/>
              </a:spcBef>
              <a:buFont typeface="Wingdings" pitchFamily="2" charset="2"/>
              <a:buChar char="§"/>
            </a:pPr>
            <a:r>
              <a:rPr lang="en-US" sz="2400" b="1" dirty="0" smtClean="0">
                <a:latin typeface="Arial" pitchFamily="34" charset="0"/>
              </a:rPr>
              <a:t>Blind forgery</a:t>
            </a:r>
            <a:r>
              <a:rPr lang="en-US" sz="2400" dirty="0" smtClean="0">
                <a:latin typeface="Arial" pitchFamily="34" charset="0"/>
                <a:cs typeface="Arial" pitchFamily="34" charset="0"/>
              </a:rPr>
              <a:t>—</a:t>
            </a:r>
            <a:r>
              <a:rPr lang="en-US" sz="2400" dirty="0" smtClean="0">
                <a:latin typeface="Arial" pitchFamily="34" charset="0"/>
              </a:rPr>
              <a:t>made without a model of the signature </a:t>
            </a:r>
          </a:p>
        </p:txBody>
      </p:sp>
      <p:pic>
        <p:nvPicPr>
          <p:cNvPr id="14342" name="Picture 6" descr="The first signature is the original. The second is abungling traced forgery and the third is a forged freehand."/>
          <p:cNvPicPr>
            <a:picLocks noChangeAspect="1" noChangeArrowheads="1"/>
          </p:cNvPicPr>
          <p:nvPr/>
        </p:nvPicPr>
        <p:blipFill>
          <a:blip r:embed="rId3"/>
          <a:srcRect/>
          <a:stretch>
            <a:fillRect/>
          </a:stretch>
        </p:blipFill>
        <p:spPr bwMode="auto">
          <a:xfrm>
            <a:off x="1371600" y="3810000"/>
            <a:ext cx="2286000" cy="2633870"/>
          </a:xfrm>
          <a:prstGeom prst="rect">
            <a:avLst/>
          </a:prstGeom>
          <a:noFill/>
        </p:spPr>
      </p:pic>
      <p:pic>
        <p:nvPicPr>
          <p:cNvPr id="14344" name="Picture 8" descr="Genuine signature, forged tracing and forged free-hand examples."/>
          <p:cNvPicPr>
            <a:picLocks noChangeAspect="1" noChangeArrowheads="1"/>
          </p:cNvPicPr>
          <p:nvPr/>
        </p:nvPicPr>
        <p:blipFill>
          <a:blip r:embed="rId4"/>
          <a:srcRect/>
          <a:stretch>
            <a:fillRect/>
          </a:stretch>
        </p:blipFill>
        <p:spPr bwMode="auto">
          <a:xfrm>
            <a:off x="3962400" y="3810000"/>
            <a:ext cx="4038600" cy="2567983"/>
          </a:xfrm>
          <a:prstGeom prst="rect">
            <a:avLst/>
          </a:prstGeom>
          <a:noFill/>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6A4B21E7-70CB-4307-B986-AE245F14924B}" type="slidenum">
              <a:rPr lang="en-US" smtClean="0"/>
              <a:pPr/>
              <a:t>12</a:t>
            </a:fld>
            <a:endParaRPr lang="en-US" smtClean="0"/>
          </a:p>
        </p:txBody>
      </p:sp>
      <p:sp>
        <p:nvSpPr>
          <p:cNvPr id="15363" name="Rectangle 2"/>
          <p:cNvSpPr>
            <a:spLocks noGrp="1" noChangeArrowheads="1"/>
          </p:cNvSpPr>
          <p:nvPr>
            <p:ph type="title"/>
          </p:nvPr>
        </p:nvSpPr>
        <p:spPr>
          <a:xfrm>
            <a:off x="1447800" y="0"/>
            <a:ext cx="6096000" cy="1143000"/>
          </a:xfrm>
        </p:spPr>
        <p:txBody>
          <a:bodyPr/>
          <a:lstStyle/>
          <a:p>
            <a:r>
              <a:rPr lang="en-US" smtClean="0">
                <a:solidFill>
                  <a:srgbClr val="FFFF00"/>
                </a:solidFill>
                <a:latin typeface="Arial Black" pitchFamily="34" charset="0"/>
              </a:rPr>
              <a:t>Handwriting</a:t>
            </a:r>
          </a:p>
        </p:txBody>
      </p:sp>
      <p:sp>
        <p:nvSpPr>
          <p:cNvPr id="15364" name="Rectangle 3"/>
          <p:cNvSpPr>
            <a:spLocks noGrp="1" noChangeArrowheads="1"/>
          </p:cNvSpPr>
          <p:nvPr>
            <p:ph type="body" idx="1"/>
          </p:nvPr>
        </p:nvSpPr>
        <p:spPr>
          <a:xfrm>
            <a:off x="838200" y="1752600"/>
            <a:ext cx="3886200" cy="3962400"/>
          </a:xfrm>
        </p:spPr>
        <p:txBody>
          <a:bodyPr/>
          <a:lstStyle/>
          <a:p>
            <a:pPr>
              <a:spcBef>
                <a:spcPct val="40000"/>
              </a:spcBef>
              <a:buFont typeface="Monotype Sorts"/>
              <a:buNone/>
            </a:pPr>
            <a:r>
              <a:rPr lang="en-US" b="1" dirty="0" smtClean="0">
                <a:latin typeface="Arial" pitchFamily="34" charset="0"/>
              </a:rPr>
              <a:t>	Handwriting analysis involves two phases:</a:t>
            </a:r>
          </a:p>
          <a:p>
            <a:pPr lvl="1">
              <a:spcBef>
                <a:spcPct val="40000"/>
              </a:spcBef>
              <a:buFont typeface="Wingdings" pitchFamily="2" charset="2"/>
              <a:buChar char="§"/>
            </a:pPr>
            <a:r>
              <a:rPr lang="en-US" dirty="0" smtClean="0">
                <a:latin typeface="Arial" pitchFamily="34" charset="0"/>
              </a:rPr>
              <a:t>The hardware</a:t>
            </a:r>
            <a:r>
              <a:rPr lang="en-US" dirty="0" smtClean="0">
                <a:latin typeface="Arial" pitchFamily="34" charset="0"/>
                <a:cs typeface="Arial" pitchFamily="34" charset="0"/>
              </a:rPr>
              <a:t>—</a:t>
            </a:r>
            <a:r>
              <a:rPr lang="en-US" dirty="0" smtClean="0">
                <a:latin typeface="Arial" pitchFamily="34" charset="0"/>
              </a:rPr>
              <a:t>ink, paper, pens, </a:t>
            </a:r>
            <a:r>
              <a:rPr lang="en-US" dirty="0" smtClean="0">
                <a:latin typeface="Arial" pitchFamily="34" charset="0"/>
              </a:rPr>
              <a:t>pencils, etc.</a:t>
            </a:r>
            <a:endParaRPr lang="en-US" dirty="0" smtClean="0">
              <a:latin typeface="Arial" pitchFamily="34" charset="0"/>
            </a:endParaRPr>
          </a:p>
          <a:p>
            <a:pPr lvl="1">
              <a:spcBef>
                <a:spcPct val="40000"/>
              </a:spcBef>
              <a:buFont typeface="Wingdings" pitchFamily="2" charset="2"/>
              <a:buChar char="§"/>
            </a:pPr>
            <a:r>
              <a:rPr lang="en-US" dirty="0" smtClean="0">
                <a:latin typeface="Arial" pitchFamily="34" charset="0"/>
              </a:rPr>
              <a:t>Visual examination of the writing </a:t>
            </a:r>
          </a:p>
        </p:txBody>
      </p:sp>
      <p:pic>
        <p:nvPicPr>
          <p:cNvPr id="15365" name="Picture 2" descr="http://upload.wikimedia.org/wikipedia/commons/thumb/4/41/TLC_black_ink.jpg/288px-TLC_black_ink.jpg"/>
          <p:cNvPicPr>
            <a:picLocks noChangeAspect="1" noChangeArrowheads="1"/>
          </p:cNvPicPr>
          <p:nvPr/>
        </p:nvPicPr>
        <p:blipFill>
          <a:blip r:embed="rId3"/>
          <a:srcRect/>
          <a:stretch>
            <a:fillRect/>
          </a:stretch>
        </p:blipFill>
        <p:spPr bwMode="auto">
          <a:xfrm>
            <a:off x="381000" y="457200"/>
            <a:ext cx="1676400" cy="1257300"/>
          </a:xfrm>
          <a:prstGeom prst="rect">
            <a:avLst/>
          </a:prstGeom>
          <a:noFill/>
          <a:ln w="9525">
            <a:noFill/>
            <a:miter lim="800000"/>
            <a:headEnd/>
            <a:tailEnd/>
          </a:ln>
        </p:spPr>
      </p:pic>
      <p:pic>
        <p:nvPicPr>
          <p:cNvPr id="15366" name="Picture 4" descr="http://readymademag.com/blog/wp-content/uploads/2007/06/pens.jpg"/>
          <p:cNvPicPr>
            <a:picLocks noChangeAspect="1" noChangeArrowheads="1"/>
          </p:cNvPicPr>
          <p:nvPr/>
        </p:nvPicPr>
        <p:blipFill>
          <a:blip r:embed="rId4" cstate="print"/>
          <a:srcRect/>
          <a:stretch>
            <a:fillRect/>
          </a:stretch>
        </p:blipFill>
        <p:spPr bwMode="auto">
          <a:xfrm>
            <a:off x="3886200" y="990600"/>
            <a:ext cx="1042988" cy="1130300"/>
          </a:xfrm>
          <a:prstGeom prst="rect">
            <a:avLst/>
          </a:prstGeom>
          <a:noFill/>
          <a:ln w="9525">
            <a:noFill/>
            <a:miter lim="800000"/>
            <a:headEnd/>
            <a:tailEnd/>
          </a:ln>
        </p:spPr>
      </p:pic>
      <p:pic>
        <p:nvPicPr>
          <p:cNvPr id="15367" name="Picture 6" descr="http://www.myhandwriting.com/images/ransom1.jpg"/>
          <p:cNvPicPr>
            <a:picLocks noChangeAspect="1" noChangeArrowheads="1"/>
          </p:cNvPicPr>
          <p:nvPr/>
        </p:nvPicPr>
        <p:blipFill>
          <a:blip r:embed="rId5"/>
          <a:srcRect/>
          <a:stretch>
            <a:fillRect/>
          </a:stretch>
        </p:blipFill>
        <p:spPr bwMode="auto">
          <a:xfrm>
            <a:off x="5029200" y="1295400"/>
            <a:ext cx="3867150" cy="5114925"/>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p:spPr>
        <p:txBody>
          <a:bodyPr/>
          <a:lstStyle/>
          <a:p>
            <a:endParaRPr lang="en-US" smtClean="0"/>
          </a:p>
        </p:txBody>
      </p:sp>
      <p:sp>
        <p:nvSpPr>
          <p:cNvPr id="16387" name="Slide Number Placeholder 5"/>
          <p:cNvSpPr>
            <a:spLocks noGrp="1"/>
          </p:cNvSpPr>
          <p:nvPr>
            <p:ph type="sldNum" sz="quarter" idx="11"/>
          </p:nvPr>
        </p:nvSpPr>
        <p:spPr>
          <a:noFill/>
        </p:spPr>
        <p:txBody>
          <a:bodyPr/>
          <a:lstStyle/>
          <a:p>
            <a:fld id="{067C1373-B056-4845-9AC6-FCDA08DB34A9}" type="slidenum">
              <a:rPr lang="en-US" smtClean="0"/>
              <a:pPr/>
              <a:t>13</a:t>
            </a:fld>
            <a:endParaRPr lang="en-US" smtClean="0"/>
          </a:p>
        </p:txBody>
      </p:sp>
      <p:sp>
        <p:nvSpPr>
          <p:cNvPr id="16388" name="Rectangle 2"/>
          <p:cNvSpPr>
            <a:spLocks noGrp="1" noChangeArrowheads="1"/>
          </p:cNvSpPr>
          <p:nvPr>
            <p:ph type="title"/>
          </p:nvPr>
        </p:nvSpPr>
        <p:spPr/>
        <p:txBody>
          <a:bodyPr/>
          <a:lstStyle/>
          <a:p>
            <a:r>
              <a:rPr lang="en-US" sz="4000" smtClean="0">
                <a:solidFill>
                  <a:srgbClr val="FFFF00"/>
                </a:solidFill>
                <a:latin typeface="Arial Black" pitchFamily="34" charset="0"/>
              </a:rPr>
              <a:t>Handwriting Characteristics</a:t>
            </a:r>
          </a:p>
        </p:txBody>
      </p:sp>
      <p:sp>
        <p:nvSpPr>
          <p:cNvPr id="16389" name="Rectangle 3"/>
          <p:cNvSpPr>
            <a:spLocks noGrp="1" noChangeArrowheads="1"/>
          </p:cNvSpPr>
          <p:nvPr>
            <p:ph type="body" sz="half" idx="1"/>
          </p:nvPr>
        </p:nvSpPr>
        <p:spPr/>
        <p:txBody>
          <a:bodyPr/>
          <a:lstStyle/>
          <a:p>
            <a:pPr>
              <a:buFont typeface="Wingdings" pitchFamily="2" charset="2"/>
              <a:buChar char="§"/>
            </a:pPr>
            <a:r>
              <a:rPr lang="en-US" smtClean="0">
                <a:latin typeface="Arial" pitchFamily="34" charset="0"/>
              </a:rPr>
              <a:t>Line Quality</a:t>
            </a:r>
          </a:p>
          <a:p>
            <a:pPr>
              <a:buFont typeface="Wingdings" pitchFamily="2" charset="2"/>
              <a:buChar char="§"/>
            </a:pPr>
            <a:r>
              <a:rPr lang="en-US" smtClean="0">
                <a:latin typeface="Arial" pitchFamily="34" charset="0"/>
              </a:rPr>
              <a:t>Word and Letter Spacing</a:t>
            </a:r>
          </a:p>
          <a:p>
            <a:pPr>
              <a:buFont typeface="Wingdings" pitchFamily="2" charset="2"/>
              <a:buChar char="§"/>
            </a:pPr>
            <a:r>
              <a:rPr lang="en-US" smtClean="0">
                <a:latin typeface="Arial" pitchFamily="34" charset="0"/>
              </a:rPr>
              <a:t>Letter Comparison</a:t>
            </a:r>
          </a:p>
          <a:p>
            <a:pPr>
              <a:buFont typeface="Wingdings" pitchFamily="2" charset="2"/>
              <a:buChar char="§"/>
            </a:pPr>
            <a:r>
              <a:rPr lang="en-US" smtClean="0">
                <a:latin typeface="Arial" pitchFamily="34" charset="0"/>
              </a:rPr>
              <a:t>Pen Lifts</a:t>
            </a:r>
          </a:p>
          <a:p>
            <a:pPr>
              <a:buFont typeface="Wingdings" pitchFamily="2" charset="2"/>
              <a:buChar char="§"/>
            </a:pPr>
            <a:r>
              <a:rPr lang="en-US" smtClean="0">
                <a:latin typeface="Arial" pitchFamily="34" charset="0"/>
              </a:rPr>
              <a:t>Connecting strokes</a:t>
            </a:r>
          </a:p>
          <a:p>
            <a:pPr>
              <a:buFont typeface="Wingdings" pitchFamily="2" charset="2"/>
              <a:buChar char="§"/>
            </a:pPr>
            <a:r>
              <a:rPr lang="en-US" smtClean="0">
                <a:latin typeface="Arial" pitchFamily="34" charset="0"/>
              </a:rPr>
              <a:t>Beginning and ending strokes</a:t>
            </a:r>
          </a:p>
        </p:txBody>
      </p:sp>
      <p:sp>
        <p:nvSpPr>
          <p:cNvPr id="16390" name="Rectangle 4"/>
          <p:cNvSpPr>
            <a:spLocks noGrp="1" noChangeArrowheads="1"/>
          </p:cNvSpPr>
          <p:nvPr>
            <p:ph type="body" sz="half" idx="2"/>
          </p:nvPr>
        </p:nvSpPr>
        <p:spPr/>
        <p:txBody>
          <a:bodyPr/>
          <a:lstStyle/>
          <a:p>
            <a:pPr>
              <a:buFont typeface="Wingdings" pitchFamily="2" charset="2"/>
              <a:buChar char="§"/>
            </a:pPr>
            <a:r>
              <a:rPr lang="en-US" smtClean="0">
                <a:latin typeface="Arial" pitchFamily="34" charset="0"/>
              </a:rPr>
              <a:t>Unusual Letter Formation</a:t>
            </a:r>
          </a:p>
          <a:p>
            <a:pPr>
              <a:buFont typeface="Wingdings" pitchFamily="2" charset="2"/>
              <a:buChar char="§"/>
            </a:pPr>
            <a:r>
              <a:rPr lang="en-US" smtClean="0">
                <a:latin typeface="Arial" pitchFamily="34" charset="0"/>
              </a:rPr>
              <a:t>Shading or pen pressure</a:t>
            </a:r>
          </a:p>
          <a:p>
            <a:pPr>
              <a:buFont typeface="Wingdings" pitchFamily="2" charset="2"/>
              <a:buChar char="§"/>
            </a:pPr>
            <a:r>
              <a:rPr lang="en-US" smtClean="0">
                <a:latin typeface="Arial" pitchFamily="34" charset="0"/>
              </a:rPr>
              <a:t>Slant</a:t>
            </a:r>
          </a:p>
          <a:p>
            <a:pPr>
              <a:buFont typeface="Wingdings" pitchFamily="2" charset="2"/>
              <a:buChar char="§"/>
            </a:pPr>
            <a:r>
              <a:rPr lang="en-US" smtClean="0">
                <a:latin typeface="Arial" pitchFamily="34" charset="0"/>
              </a:rPr>
              <a:t>Flourishes or embellishments</a:t>
            </a:r>
          </a:p>
          <a:p>
            <a:pPr>
              <a:buFont typeface="Wingdings" pitchFamily="2" charset="2"/>
              <a:buChar char="§"/>
            </a:pPr>
            <a:r>
              <a:rPr lang="en-US" smtClean="0">
                <a:latin typeface="Arial" pitchFamily="34" charset="0"/>
              </a:rPr>
              <a:t>Diacritic  (accent) Placement</a:t>
            </a:r>
          </a:p>
        </p:txBody>
      </p:sp>
    </p:spTree>
  </p:cSld>
  <p:clrMapOvr>
    <a:masterClrMapping/>
  </p:clrMapOvr>
  <p:transition>
    <p:sndAc>
      <p:stSnd>
        <p:snd r:embed="rId2" name="whoosh.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rgbClr val="FFFF00"/>
                </a:solidFill>
              </a:rPr>
              <a:t>Common Writing Mechanics Examined</a:t>
            </a:r>
          </a:p>
        </p:txBody>
      </p:sp>
      <p:sp>
        <p:nvSpPr>
          <p:cNvPr id="17411" name="Content Placeholder 2"/>
          <p:cNvSpPr>
            <a:spLocks noGrp="1"/>
          </p:cNvSpPr>
          <p:nvPr>
            <p:ph sz="half" idx="1"/>
          </p:nvPr>
        </p:nvSpPr>
        <p:spPr/>
        <p:txBody>
          <a:bodyPr/>
          <a:lstStyle/>
          <a:p>
            <a:r>
              <a:rPr lang="en-US" smtClean="0"/>
              <a:t>Each letter; how it is made, where it starts, ends</a:t>
            </a:r>
          </a:p>
          <a:p>
            <a:r>
              <a:rPr lang="en-US" smtClean="0"/>
              <a:t>Letter spacing, word spacing</a:t>
            </a:r>
          </a:p>
          <a:p>
            <a:r>
              <a:rPr lang="en-US" smtClean="0"/>
              <a:t>“I” dots</a:t>
            </a:r>
          </a:p>
          <a:p>
            <a:r>
              <a:rPr lang="en-US" smtClean="0"/>
              <a:t>“t” crosses</a:t>
            </a:r>
          </a:p>
          <a:p>
            <a:r>
              <a:rPr lang="en-US" smtClean="0"/>
              <a:t>Size ratio of letters</a:t>
            </a:r>
          </a:p>
          <a:p>
            <a:r>
              <a:rPr lang="en-US" smtClean="0"/>
              <a:t>Slant </a:t>
            </a:r>
          </a:p>
        </p:txBody>
      </p:sp>
      <p:sp>
        <p:nvSpPr>
          <p:cNvPr id="17412" name="Slide Number Placeholder 5"/>
          <p:cNvSpPr>
            <a:spLocks noGrp="1"/>
          </p:cNvSpPr>
          <p:nvPr>
            <p:ph type="sldNum" sz="quarter" idx="11"/>
          </p:nvPr>
        </p:nvSpPr>
        <p:spPr>
          <a:noFill/>
        </p:spPr>
        <p:txBody>
          <a:bodyPr/>
          <a:lstStyle/>
          <a:p>
            <a:fld id="{37C33E78-BCFB-4115-B397-758C9653CE50}" type="slidenum">
              <a:rPr lang="en-US" smtClean="0"/>
              <a:pPr/>
              <a:t>14</a:t>
            </a:fld>
            <a:endParaRPr lang="en-US" smtClean="0"/>
          </a:p>
        </p:txBody>
      </p:sp>
      <p:pic>
        <p:nvPicPr>
          <p:cNvPr id="17413" name="Picture 5" descr="Cursive, Zaner-Bloser">
            <a:hlinkClick r:id="rId3"/>
          </p:cNvPr>
          <p:cNvPicPr>
            <a:picLocks noChangeAspect="1" noChangeArrowheads="1"/>
          </p:cNvPicPr>
          <p:nvPr/>
        </p:nvPicPr>
        <p:blipFill>
          <a:blip r:embed="rId4"/>
          <a:srcRect/>
          <a:stretch>
            <a:fillRect/>
          </a:stretch>
        </p:blipFill>
        <p:spPr bwMode="auto">
          <a:xfrm>
            <a:off x="4572000" y="1676400"/>
            <a:ext cx="3862388" cy="4648200"/>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smtClean="0">
                <a:solidFill>
                  <a:srgbClr val="FFFF00"/>
                </a:solidFill>
              </a:rPr>
              <a:t>Grammar and spelling are also important clues…</a:t>
            </a:r>
            <a:br>
              <a:rPr lang="en-US" sz="3200" smtClean="0">
                <a:solidFill>
                  <a:srgbClr val="FFFF00"/>
                </a:solidFill>
              </a:rPr>
            </a:br>
            <a:endParaRPr lang="en-US" sz="3200" smtClean="0"/>
          </a:p>
        </p:txBody>
      </p:sp>
      <p:sp>
        <p:nvSpPr>
          <p:cNvPr id="4" name="Content Placeholder 3"/>
          <p:cNvSpPr>
            <a:spLocks noGrp="1"/>
          </p:cNvSpPr>
          <p:nvPr>
            <p:ph sz="half" idx="2"/>
          </p:nvPr>
        </p:nvSpPr>
        <p:spPr>
          <a:xfrm>
            <a:off x="609600" y="838200"/>
            <a:ext cx="8128000" cy="4775200"/>
          </a:xfrm>
        </p:spPr>
        <p:txBody>
          <a:bodyPr/>
          <a:lstStyle/>
          <a:p>
            <a:pPr>
              <a:buFont typeface="Monotype Sorts" charset="2"/>
              <a:buChar char=")"/>
              <a:defRPr/>
            </a:pPr>
            <a:r>
              <a:rPr lang="en-US" dirty="0" smtClean="0">
                <a:solidFill>
                  <a:schemeClr val="tx1">
                    <a:lumMod val="20000"/>
                    <a:lumOff val="80000"/>
                  </a:schemeClr>
                </a:solidFill>
              </a:rPr>
              <a:t>“The misspelling of "</a:t>
            </a:r>
            <a:r>
              <a:rPr lang="en-US" dirty="0" err="1" smtClean="0">
                <a:solidFill>
                  <a:schemeClr val="tx1">
                    <a:lumMod val="20000"/>
                    <a:lumOff val="80000"/>
                  </a:schemeClr>
                </a:solidFill>
              </a:rPr>
              <a:t>bussiness</a:t>
            </a:r>
            <a:r>
              <a:rPr lang="en-US" dirty="0" smtClean="0">
                <a:solidFill>
                  <a:schemeClr val="tx1">
                    <a:lumMod val="20000"/>
                    <a:lumOff val="80000"/>
                  </a:schemeClr>
                </a:solidFill>
              </a:rPr>
              <a:t>" stands out as perhaps an intentional misspelling, to disguise the probability of the author having more education than the misspelling implies.  The punctuation marks at appropriate intervals and the correct spelling and level of language of much of the rest of the note suggests a writer with educational/communication level above this type of language error.”</a:t>
            </a:r>
          </a:p>
          <a:p>
            <a:pPr>
              <a:buFont typeface="Monotype Sorts" charset="2"/>
              <a:buNone/>
              <a:defRPr/>
            </a:pPr>
            <a:r>
              <a:rPr lang="en-US" dirty="0" smtClean="0">
                <a:solidFill>
                  <a:schemeClr val="tx1">
                    <a:lumMod val="20000"/>
                    <a:lumOff val="80000"/>
                  </a:schemeClr>
                </a:solidFill>
              </a:rPr>
              <a:t>                 -  Jon-Benet </a:t>
            </a:r>
            <a:r>
              <a:rPr lang="en-US" dirty="0" smtClean="0">
                <a:solidFill>
                  <a:schemeClr val="tx1">
                    <a:lumMod val="20000"/>
                    <a:lumOff val="80000"/>
                  </a:schemeClr>
                </a:solidFill>
              </a:rPr>
              <a:t>Ramsey case </a:t>
            </a:r>
            <a:endParaRPr lang="en-US" dirty="0">
              <a:solidFill>
                <a:schemeClr val="tx1">
                  <a:lumMod val="20000"/>
                  <a:lumOff val="80000"/>
                </a:schemeClr>
              </a:solidFill>
            </a:endParaRPr>
          </a:p>
        </p:txBody>
      </p:sp>
      <p:sp>
        <p:nvSpPr>
          <p:cNvPr id="18436" name="Footer Placeholder 4"/>
          <p:cNvSpPr>
            <a:spLocks noGrp="1"/>
          </p:cNvSpPr>
          <p:nvPr>
            <p:ph type="ftr" sz="quarter" idx="10"/>
          </p:nvPr>
        </p:nvSpPr>
        <p:spPr>
          <a:noFill/>
        </p:spPr>
        <p:txBody>
          <a:bodyPr/>
          <a:lstStyle/>
          <a:p>
            <a:endParaRPr lang="en-US" smtClean="0"/>
          </a:p>
        </p:txBody>
      </p:sp>
      <p:sp>
        <p:nvSpPr>
          <p:cNvPr id="18437" name="Slide Number Placeholder 5"/>
          <p:cNvSpPr>
            <a:spLocks noGrp="1"/>
          </p:cNvSpPr>
          <p:nvPr>
            <p:ph type="sldNum" sz="quarter" idx="11"/>
          </p:nvPr>
        </p:nvSpPr>
        <p:spPr>
          <a:noFill/>
        </p:spPr>
        <p:txBody>
          <a:bodyPr/>
          <a:lstStyle/>
          <a:p>
            <a:fld id="{2C7F6354-CE63-4DAD-815A-70A055526E9B}" type="slidenum">
              <a:rPr lang="en-US" smtClean="0"/>
              <a:pPr/>
              <a:t>15</a:t>
            </a:fld>
            <a:endParaRPr lang="en-US" smtClean="0"/>
          </a:p>
        </p:txBody>
      </p:sp>
      <p:pic>
        <p:nvPicPr>
          <p:cNvPr id="18438" name="Picture 2" descr="JonBenet Ransey"/>
          <p:cNvPicPr>
            <a:picLocks noChangeAspect="1" noChangeArrowheads="1"/>
          </p:cNvPicPr>
          <p:nvPr/>
        </p:nvPicPr>
        <p:blipFill>
          <a:blip r:embed="rId3"/>
          <a:srcRect/>
          <a:stretch>
            <a:fillRect/>
          </a:stretch>
        </p:blipFill>
        <p:spPr bwMode="auto">
          <a:xfrm>
            <a:off x="6324600" y="4419600"/>
            <a:ext cx="1739900" cy="2105025"/>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ttachment"/>
          <p:cNvPicPr>
            <a:picLocks noChangeAspect="1" noChangeArrowheads="1"/>
          </p:cNvPicPr>
          <p:nvPr/>
        </p:nvPicPr>
        <p:blipFill>
          <a:blip r:embed="rId3"/>
          <a:srcRect t="2237"/>
          <a:stretch>
            <a:fillRect/>
          </a:stretch>
        </p:blipFill>
        <p:spPr bwMode="auto">
          <a:xfrm>
            <a:off x="304800" y="168275"/>
            <a:ext cx="8534400" cy="6488113"/>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endParaRPr lang="en-US" smtClean="0"/>
          </a:p>
        </p:txBody>
      </p:sp>
      <p:sp>
        <p:nvSpPr>
          <p:cNvPr id="19459" name="Slide Number Placeholder 4"/>
          <p:cNvSpPr>
            <a:spLocks noGrp="1"/>
          </p:cNvSpPr>
          <p:nvPr>
            <p:ph type="sldNum" sz="quarter" idx="11"/>
          </p:nvPr>
        </p:nvSpPr>
        <p:spPr>
          <a:noFill/>
        </p:spPr>
        <p:txBody>
          <a:bodyPr/>
          <a:lstStyle/>
          <a:p>
            <a:fld id="{E5B35008-F975-4F33-BCAC-681B885A1F6A}" type="slidenum">
              <a:rPr lang="en-US" smtClean="0"/>
              <a:pPr/>
              <a:t>17</a:t>
            </a:fld>
            <a:endParaRPr lang="en-US" smtClean="0"/>
          </a:p>
        </p:txBody>
      </p:sp>
      <p:sp>
        <p:nvSpPr>
          <p:cNvPr id="19460" name="Rectangle 2"/>
          <p:cNvSpPr>
            <a:spLocks noGrp="1" noChangeArrowheads="1"/>
          </p:cNvSpPr>
          <p:nvPr>
            <p:ph type="title"/>
          </p:nvPr>
        </p:nvSpPr>
        <p:spPr/>
        <p:txBody>
          <a:bodyPr/>
          <a:lstStyle/>
          <a:p>
            <a:r>
              <a:rPr lang="en-US" sz="4000" smtClean="0">
                <a:solidFill>
                  <a:srgbClr val="FFFF00"/>
                </a:solidFill>
                <a:latin typeface="Arial Black" pitchFamily="34" charset="0"/>
              </a:rPr>
              <a:t>Handwriting Identification</a:t>
            </a:r>
          </a:p>
        </p:txBody>
      </p:sp>
      <p:sp>
        <p:nvSpPr>
          <p:cNvPr id="19461" name="Rectangle 3"/>
          <p:cNvSpPr>
            <a:spLocks noGrp="1" noChangeArrowheads="1"/>
          </p:cNvSpPr>
          <p:nvPr>
            <p:ph type="body" idx="1"/>
          </p:nvPr>
        </p:nvSpPr>
        <p:spPr>
          <a:xfrm>
            <a:off x="152400" y="1143000"/>
            <a:ext cx="8153400" cy="4572000"/>
          </a:xfrm>
        </p:spPr>
        <p:txBody>
          <a:bodyPr/>
          <a:lstStyle/>
          <a:p>
            <a:pPr lvl="1">
              <a:buFont typeface="Wingdings" pitchFamily="2" charset="2"/>
              <a:buChar char="§"/>
            </a:pPr>
            <a:r>
              <a:rPr lang="en-US" sz="2400" dirty="0" smtClean="0">
                <a:latin typeface="Arial" pitchFamily="34" charset="0"/>
              </a:rPr>
              <a:t>Analysis of the “</a:t>
            </a:r>
            <a:r>
              <a:rPr lang="en-US" sz="2400" dirty="0" err="1" smtClean="0">
                <a:latin typeface="Arial" pitchFamily="34" charset="0"/>
              </a:rPr>
              <a:t>knowns</a:t>
            </a:r>
            <a:r>
              <a:rPr lang="en-US" sz="2400" dirty="0" smtClean="0">
                <a:latin typeface="Arial" pitchFamily="34" charset="0"/>
              </a:rPr>
              <a:t>” (exemplars) with a determination of the characteristics found in the known</a:t>
            </a:r>
          </a:p>
          <a:p>
            <a:pPr lvl="1">
              <a:buFont typeface="Wingdings" pitchFamily="2" charset="2"/>
              <a:buChar char="§"/>
            </a:pPr>
            <a:r>
              <a:rPr lang="en-US" sz="2400" dirty="0" smtClean="0">
                <a:latin typeface="Arial" pitchFamily="34" charset="0"/>
              </a:rPr>
              <a:t>Analysis of the questioned or unknown writing and determination of its characteristics</a:t>
            </a:r>
          </a:p>
          <a:p>
            <a:pPr lvl="1">
              <a:buFont typeface="Wingdings" pitchFamily="2" charset="2"/>
              <a:buChar char="§"/>
            </a:pPr>
            <a:r>
              <a:rPr lang="en-US" sz="2400" dirty="0" smtClean="0">
                <a:latin typeface="Arial" pitchFamily="34" charset="0"/>
              </a:rPr>
              <a:t>Comparison of the questioned writing with the known writing.</a:t>
            </a:r>
          </a:p>
          <a:p>
            <a:pPr lvl="1">
              <a:buFont typeface="Wingdings" pitchFamily="2" charset="2"/>
              <a:buChar char="§"/>
            </a:pPr>
            <a:r>
              <a:rPr lang="en-US" sz="2400" dirty="0" smtClean="0">
                <a:latin typeface="Arial" pitchFamily="34" charset="0"/>
              </a:rPr>
              <a:t>Evaluation of the evidence, including the similarities and dissimilarities between the “questioned” and “known” writing</a:t>
            </a:r>
          </a:p>
          <a:p>
            <a:pPr lvl="1">
              <a:buFont typeface="Wingdings" pitchFamily="2" charset="2"/>
              <a:buChar char="§"/>
            </a:pPr>
            <a:r>
              <a:rPr lang="en-US" sz="2400" dirty="0" smtClean="0">
                <a:latin typeface="Arial" pitchFamily="34" charset="0"/>
              </a:rPr>
              <a:t>The document examiner </a:t>
            </a:r>
            <a:r>
              <a:rPr lang="en-US" sz="2400" u="sng" dirty="0" smtClean="0">
                <a:latin typeface="Arial" pitchFamily="34" charset="0"/>
              </a:rPr>
              <a:t>must have enough exemplars</a:t>
            </a:r>
            <a:r>
              <a:rPr lang="en-US" sz="2400" dirty="0" smtClean="0">
                <a:latin typeface="Arial" pitchFamily="34" charset="0"/>
              </a:rPr>
              <a:t> to make a determination of whether or not the two samples match.</a:t>
            </a:r>
          </a:p>
          <a:p>
            <a:pPr lvl="1"/>
            <a:endParaRPr lang="en-US" sz="2400" dirty="0" smtClean="0">
              <a:latin typeface="Arial" pitchFamily="34" charset="0"/>
            </a:endParaRPr>
          </a:p>
        </p:txBody>
      </p:sp>
    </p:spTree>
  </p:cSld>
  <p:clrMapOvr>
    <a:masterClrMapping/>
  </p:clrMapOvr>
  <p:transition>
    <p:sndAc>
      <p:stSnd>
        <p:snd r:embed="rId2" name="whoosh.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FFFF00"/>
                </a:solidFill>
              </a:rPr>
              <a:t>Types of Exemplars</a:t>
            </a:r>
          </a:p>
        </p:txBody>
      </p:sp>
      <p:sp>
        <p:nvSpPr>
          <p:cNvPr id="3" name="Content Placeholder 2"/>
          <p:cNvSpPr>
            <a:spLocks noGrp="1"/>
          </p:cNvSpPr>
          <p:nvPr>
            <p:ph idx="1"/>
          </p:nvPr>
        </p:nvSpPr>
        <p:spPr/>
        <p:txBody>
          <a:bodyPr/>
          <a:lstStyle/>
          <a:p>
            <a:r>
              <a:rPr lang="en-US" dirty="0" smtClean="0"/>
              <a:t>1)  Collected writings – everyday writings to friends, business papers, loan applications, bank forms, etc.</a:t>
            </a:r>
          </a:p>
          <a:p>
            <a:r>
              <a:rPr lang="en-US" dirty="0" smtClean="0"/>
              <a:t>2)  Requested writings – obtained voluntarily or through court </a:t>
            </a:r>
            <a:r>
              <a:rPr lang="en-US" dirty="0" smtClean="0"/>
              <a:t>order</a:t>
            </a:r>
          </a:p>
          <a:p>
            <a:r>
              <a:rPr lang="en-US" dirty="0" smtClean="0">
                <a:solidFill>
                  <a:schemeClr val="accent3">
                    <a:lumMod val="40000"/>
                    <a:lumOff val="60000"/>
                  </a:schemeClr>
                </a:solidFill>
              </a:rPr>
              <a:t>Which is more reliable?</a:t>
            </a:r>
            <a:endParaRPr lang="en-US" dirty="0" smtClean="0">
              <a:solidFill>
                <a:schemeClr val="accent3">
                  <a:lumMod val="40000"/>
                  <a:lumOff val="60000"/>
                </a:schemeClr>
              </a:solidFill>
            </a:endParaRPr>
          </a:p>
        </p:txBody>
      </p:sp>
      <p:sp>
        <p:nvSpPr>
          <p:cNvPr id="20484" name="Footer Placeholder 3"/>
          <p:cNvSpPr>
            <a:spLocks noGrp="1"/>
          </p:cNvSpPr>
          <p:nvPr>
            <p:ph type="ftr" sz="quarter" idx="10"/>
          </p:nvPr>
        </p:nvSpPr>
        <p:spPr>
          <a:noFill/>
        </p:spPr>
        <p:txBody>
          <a:bodyPr/>
          <a:lstStyle/>
          <a:p>
            <a:r>
              <a:rPr lang="en-US" smtClean="0"/>
              <a:t>Kendall/Hunt Publishing Company</a:t>
            </a:r>
          </a:p>
        </p:txBody>
      </p:sp>
      <p:sp>
        <p:nvSpPr>
          <p:cNvPr id="20485" name="Slide Number Placeholder 4"/>
          <p:cNvSpPr>
            <a:spLocks noGrp="1"/>
          </p:cNvSpPr>
          <p:nvPr>
            <p:ph type="sldNum" sz="quarter" idx="11"/>
          </p:nvPr>
        </p:nvSpPr>
        <p:spPr>
          <a:noFill/>
        </p:spPr>
        <p:txBody>
          <a:bodyPr/>
          <a:lstStyle/>
          <a:p>
            <a:fld id="{31397327-62CF-44EC-BF79-4B7824A6CDAF}" type="slidenum">
              <a:rPr lang="en-US" smtClean="0"/>
              <a:pPr/>
              <a:t>18</a:t>
            </a:fld>
            <a:endParaRPr lang="en-US" smtClean="0"/>
          </a:p>
        </p:txBody>
      </p:sp>
      <p:pic>
        <p:nvPicPr>
          <p:cNvPr id="20486" name="Picture 5" descr="SLO-PEP2"/>
          <p:cNvPicPr>
            <a:picLocks noChangeAspect="1" noChangeArrowheads="1"/>
          </p:cNvPicPr>
          <p:nvPr/>
        </p:nvPicPr>
        <p:blipFill>
          <a:blip r:embed="rId3"/>
          <a:srcRect/>
          <a:stretch>
            <a:fillRect/>
          </a:stretch>
        </p:blipFill>
        <p:spPr bwMode="auto">
          <a:xfrm>
            <a:off x="2438400" y="4800600"/>
            <a:ext cx="3962400" cy="1818301"/>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3">
                                            <p:txEl>
                                              <p:pRg st="2" end="2"/>
                                            </p:txEl>
                                          </p:spTgt>
                                        </p:tgtEl>
                                        <p:attrNameLst>
                                          <p:attrName>ppt_x</p:attrName>
                                        </p:attrNameLst>
                                      </p:cBhvr>
                                    </p:anim>
                                    <p:anim from="0" to="-1.0" calcmode="lin" valueType="num">
                                      <p:cBhvr>
                                        <p:cTn id="22" dur="200" decel="50000" autoRev="1" fill="hold">
                                          <p:stCondLst>
                                            <p:cond delay="600"/>
                                          </p:stCondLst>
                                        </p:cTn>
                                        <p:tgtEl>
                                          <p:spTgt spid="3">
                                            <p:txEl>
                                              <p:pRg st="2" end="2"/>
                                            </p:txEl>
                                          </p:spTgt>
                                        </p:tgtEl>
                                        <p:attrNameLst>
                                          <p:attrName>xshear</p:attrName>
                                        </p:attrNameLst>
                                      </p:cBhvr>
                                    </p:anim>
                                    <p:animScale>
                                      <p:cBhvr>
                                        <p:cTn id="23" dur="200" decel="100000" autoRev="1" fill="hold">
                                          <p:stCondLst>
                                            <p:cond delay="600"/>
                                          </p:stCondLst>
                                        </p:cTn>
                                        <p:tgtEl>
                                          <p:spTgt spid="3">
                                            <p:txEl>
                                              <p:pRg st="2" end="2"/>
                                            </p:txEl>
                                          </p:spTgt>
                                        </p:tgtEl>
                                      </p:cBhvr>
                                      <p:from x="100000" y="100000"/>
                                      <p:to x="80000" y="100000"/>
                                    </p:animScale>
                                    <p:anim by="(#ppt_h/3+#ppt_w*0.1)" calcmode="lin" valueType="num">
                                      <p:cBhvr additive="sum">
                                        <p:cTn id="2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What is a questioned document?</a:t>
            </a:r>
            <a:endParaRPr lang="en-US" dirty="0" smtClean="0"/>
          </a:p>
        </p:txBody>
      </p:sp>
      <p:sp>
        <p:nvSpPr>
          <p:cNvPr id="3" name="Content Placeholder 2"/>
          <p:cNvSpPr>
            <a:spLocks noGrp="1"/>
          </p:cNvSpPr>
          <p:nvPr>
            <p:ph idx="1"/>
          </p:nvPr>
        </p:nvSpPr>
        <p:spPr>
          <a:xfrm>
            <a:off x="609600" y="1447800"/>
            <a:ext cx="4343400" cy="4775200"/>
          </a:xfrm>
        </p:spPr>
        <p:txBody>
          <a:bodyPr/>
          <a:lstStyle/>
          <a:p>
            <a:r>
              <a:rPr lang="en-US" sz="3600" u="sng" dirty="0" smtClean="0">
                <a:solidFill>
                  <a:srgbClr val="FFFF00"/>
                </a:solidFill>
              </a:rPr>
              <a:t>Questioned document- </a:t>
            </a:r>
          </a:p>
          <a:p>
            <a:r>
              <a:rPr lang="en-US" sz="3600" dirty="0" smtClean="0">
                <a:solidFill>
                  <a:srgbClr val="FFFF00"/>
                </a:solidFill>
              </a:rPr>
              <a:t>a document in its entirety or part that is suspect to its authenticity or origin</a:t>
            </a:r>
          </a:p>
          <a:p>
            <a:endParaRPr lang="en-US" dirty="0" smtClean="0"/>
          </a:p>
        </p:txBody>
      </p:sp>
      <p:sp>
        <p:nvSpPr>
          <p:cNvPr id="4100" name="Footer Placeholder 3"/>
          <p:cNvSpPr>
            <a:spLocks noGrp="1"/>
          </p:cNvSpPr>
          <p:nvPr>
            <p:ph type="ftr" sz="quarter" idx="10"/>
          </p:nvPr>
        </p:nvSpPr>
        <p:spPr>
          <a:noFill/>
        </p:spPr>
        <p:txBody>
          <a:bodyPr/>
          <a:lstStyle/>
          <a:p>
            <a:endParaRPr lang="en-US" smtClean="0"/>
          </a:p>
        </p:txBody>
      </p:sp>
      <p:sp>
        <p:nvSpPr>
          <p:cNvPr id="4101" name="Slide Number Placeholder 4"/>
          <p:cNvSpPr>
            <a:spLocks noGrp="1"/>
          </p:cNvSpPr>
          <p:nvPr>
            <p:ph type="sldNum" sz="quarter" idx="11"/>
          </p:nvPr>
        </p:nvSpPr>
        <p:spPr>
          <a:noFill/>
        </p:spPr>
        <p:txBody>
          <a:bodyPr/>
          <a:lstStyle/>
          <a:p>
            <a:fld id="{CC6EC44C-9C55-4E36-A2E0-762F8FE46587}" type="slidenum">
              <a:rPr lang="en-US" smtClean="0"/>
              <a:pPr/>
              <a:t>1</a:t>
            </a:fld>
            <a:endParaRPr lang="en-US" smtClean="0"/>
          </a:p>
        </p:txBody>
      </p:sp>
      <p:pic>
        <p:nvPicPr>
          <p:cNvPr id="4102" name="Picture 2" descr="http://www.wired.com/news/images/full/handwriting1_f.jpg"/>
          <p:cNvPicPr>
            <a:picLocks noChangeAspect="1" noChangeArrowheads="1"/>
          </p:cNvPicPr>
          <p:nvPr/>
        </p:nvPicPr>
        <p:blipFill>
          <a:blip r:embed="rId3"/>
          <a:srcRect/>
          <a:stretch>
            <a:fillRect/>
          </a:stretch>
        </p:blipFill>
        <p:spPr bwMode="auto">
          <a:xfrm>
            <a:off x="4724400" y="1600200"/>
            <a:ext cx="3344418" cy="4000500"/>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533400" y="1447800"/>
            <a:ext cx="8432800" cy="4775200"/>
          </a:xfrm>
        </p:spPr>
        <p:txBody>
          <a:bodyPr/>
          <a:lstStyle/>
          <a:p>
            <a:r>
              <a:rPr lang="en-US" dirty="0" smtClean="0">
                <a:solidFill>
                  <a:srgbClr val="FFFF00"/>
                </a:solidFill>
              </a:rPr>
              <a:t>What is a potential problem with requested exemplars?</a:t>
            </a:r>
          </a:p>
          <a:p>
            <a:r>
              <a:rPr lang="en-US" dirty="0" smtClean="0"/>
              <a:t>Trying to disguise </a:t>
            </a:r>
            <a:r>
              <a:rPr lang="en-US" dirty="0" smtClean="0"/>
              <a:t>natural </a:t>
            </a:r>
            <a:r>
              <a:rPr lang="en-US" dirty="0" smtClean="0"/>
              <a:t>handwriting</a:t>
            </a:r>
          </a:p>
        </p:txBody>
      </p:sp>
      <p:sp>
        <p:nvSpPr>
          <p:cNvPr id="21509" name="Slide Number Placeholder 4"/>
          <p:cNvSpPr>
            <a:spLocks noGrp="1"/>
          </p:cNvSpPr>
          <p:nvPr>
            <p:ph type="sldNum" sz="quarter" idx="11"/>
          </p:nvPr>
        </p:nvSpPr>
        <p:spPr>
          <a:noFill/>
        </p:spPr>
        <p:txBody>
          <a:bodyPr/>
          <a:lstStyle/>
          <a:p>
            <a:fld id="{9D90CF4C-DC2E-435B-87F1-EF7D3EA29D82}" type="slidenum">
              <a:rPr lang="en-US" smtClean="0"/>
              <a:pPr/>
              <a:t>19</a:t>
            </a:fld>
            <a:endParaRPr lang="en-US" smtClean="0"/>
          </a:p>
        </p:txBody>
      </p:sp>
      <p:pic>
        <p:nvPicPr>
          <p:cNvPr id="21512" name="Picture 8" descr="Double Agents spy hint"/>
          <p:cNvPicPr>
            <a:picLocks noChangeAspect="1" noChangeArrowheads="1"/>
          </p:cNvPicPr>
          <p:nvPr/>
        </p:nvPicPr>
        <p:blipFill>
          <a:blip r:embed="rId3"/>
          <a:srcRect/>
          <a:stretch>
            <a:fillRect/>
          </a:stretch>
        </p:blipFill>
        <p:spPr bwMode="auto">
          <a:xfrm>
            <a:off x="2286000" y="3276600"/>
            <a:ext cx="3962400" cy="3078229"/>
          </a:xfrm>
          <a:prstGeom prst="rect">
            <a:avLst/>
          </a:prstGeom>
          <a:noFill/>
        </p:spPr>
      </p:pic>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endParaRPr lang="en-US" smtClean="0"/>
          </a:p>
        </p:txBody>
      </p:sp>
      <p:sp>
        <p:nvSpPr>
          <p:cNvPr id="22531" name="Slide Number Placeholder 4"/>
          <p:cNvSpPr>
            <a:spLocks noGrp="1"/>
          </p:cNvSpPr>
          <p:nvPr>
            <p:ph type="sldNum" sz="quarter" idx="11"/>
          </p:nvPr>
        </p:nvSpPr>
        <p:spPr>
          <a:noFill/>
        </p:spPr>
        <p:txBody>
          <a:bodyPr/>
          <a:lstStyle/>
          <a:p>
            <a:fld id="{6A1C2569-15D5-428E-8E1D-5AC98F9E4C25}" type="slidenum">
              <a:rPr lang="en-US" smtClean="0"/>
              <a:pPr/>
              <a:t>20</a:t>
            </a:fld>
            <a:endParaRPr lang="en-US" smtClean="0"/>
          </a:p>
        </p:txBody>
      </p:sp>
      <p:sp>
        <p:nvSpPr>
          <p:cNvPr id="22532" name="Rectangle 2"/>
          <p:cNvSpPr>
            <a:spLocks noGrp="1" noChangeArrowheads="1"/>
          </p:cNvSpPr>
          <p:nvPr>
            <p:ph type="title"/>
          </p:nvPr>
        </p:nvSpPr>
        <p:spPr>
          <a:xfrm>
            <a:off x="152400" y="228600"/>
            <a:ext cx="8802687" cy="1206500"/>
          </a:xfrm>
        </p:spPr>
        <p:txBody>
          <a:bodyPr/>
          <a:lstStyle/>
          <a:p>
            <a:r>
              <a:rPr lang="en-US" sz="3200" dirty="0" smtClean="0">
                <a:solidFill>
                  <a:srgbClr val="FFFF00"/>
                </a:solidFill>
                <a:latin typeface="Arial Black" pitchFamily="34" charset="0"/>
              </a:rPr>
              <a:t>Obtaining Handwriting </a:t>
            </a:r>
            <a:r>
              <a:rPr lang="en-US" sz="3200" dirty="0" smtClean="0">
                <a:solidFill>
                  <a:srgbClr val="FFFF00"/>
                </a:solidFill>
                <a:latin typeface="Arial Black" pitchFamily="34" charset="0"/>
              </a:rPr>
              <a:t>Samples</a:t>
            </a:r>
          </a:p>
        </p:txBody>
      </p:sp>
      <p:sp>
        <p:nvSpPr>
          <p:cNvPr id="22533" name="Rectangle 3"/>
          <p:cNvSpPr>
            <a:spLocks noGrp="1" noChangeArrowheads="1"/>
          </p:cNvSpPr>
          <p:nvPr>
            <p:ph type="body" idx="1"/>
          </p:nvPr>
        </p:nvSpPr>
        <p:spPr>
          <a:xfrm>
            <a:off x="381000" y="1295400"/>
            <a:ext cx="4419600" cy="4775200"/>
          </a:xfrm>
        </p:spPr>
        <p:txBody>
          <a:bodyPr/>
          <a:lstStyle/>
          <a:p>
            <a:pPr>
              <a:lnSpc>
                <a:spcPct val="90000"/>
              </a:lnSpc>
              <a:buFont typeface="Wingdings" pitchFamily="2" charset="2"/>
              <a:buChar char="§"/>
            </a:pPr>
            <a:r>
              <a:rPr lang="en-US" sz="2000" dirty="0" smtClean="0">
                <a:latin typeface="Arial" pitchFamily="34" charset="0"/>
              </a:rPr>
              <a:t>The subject should not be shown the questioned document</a:t>
            </a:r>
          </a:p>
          <a:p>
            <a:pPr>
              <a:lnSpc>
                <a:spcPct val="90000"/>
              </a:lnSpc>
              <a:buFont typeface="Wingdings" pitchFamily="2" charset="2"/>
              <a:buChar char="§"/>
            </a:pPr>
            <a:r>
              <a:rPr lang="en-US" sz="2000" dirty="0" smtClean="0">
                <a:latin typeface="Arial" pitchFamily="34" charset="0"/>
              </a:rPr>
              <a:t>The subject is not told how to spell words or use punctuation</a:t>
            </a:r>
          </a:p>
          <a:p>
            <a:pPr>
              <a:lnSpc>
                <a:spcPct val="90000"/>
              </a:lnSpc>
              <a:buFont typeface="Wingdings" pitchFamily="2" charset="2"/>
              <a:buChar char="§"/>
            </a:pPr>
            <a:r>
              <a:rPr lang="en-US" sz="2000" dirty="0" smtClean="0">
                <a:latin typeface="Arial" pitchFamily="34" charset="0"/>
              </a:rPr>
              <a:t>The subject should use materials similar to those of the document</a:t>
            </a:r>
          </a:p>
          <a:p>
            <a:pPr>
              <a:lnSpc>
                <a:spcPct val="90000"/>
              </a:lnSpc>
              <a:buFont typeface="Wingdings" pitchFamily="2" charset="2"/>
              <a:buChar char="§"/>
            </a:pPr>
            <a:r>
              <a:rPr lang="en-US" sz="2000" dirty="0" smtClean="0">
                <a:latin typeface="Arial" pitchFamily="34" charset="0"/>
              </a:rPr>
              <a:t>The dictated text should match some parts of the document</a:t>
            </a:r>
          </a:p>
          <a:p>
            <a:pPr>
              <a:lnSpc>
                <a:spcPct val="90000"/>
              </a:lnSpc>
              <a:buFont typeface="Wingdings" pitchFamily="2" charset="2"/>
              <a:buChar char="§"/>
            </a:pPr>
            <a:r>
              <a:rPr lang="en-US" sz="2000" dirty="0" smtClean="0">
                <a:latin typeface="Arial" pitchFamily="34" charset="0"/>
              </a:rPr>
              <a:t>The subject should be asked to sign the text</a:t>
            </a:r>
          </a:p>
          <a:p>
            <a:pPr>
              <a:lnSpc>
                <a:spcPct val="90000"/>
              </a:lnSpc>
              <a:buFont typeface="Wingdings" pitchFamily="2" charset="2"/>
              <a:buChar char="§"/>
            </a:pPr>
            <a:r>
              <a:rPr lang="en-US" sz="2000" dirty="0" smtClean="0">
                <a:latin typeface="Arial" pitchFamily="34" charset="0"/>
              </a:rPr>
              <a:t>Always have a witness</a:t>
            </a:r>
          </a:p>
        </p:txBody>
      </p:sp>
      <p:pic>
        <p:nvPicPr>
          <p:cNvPr id="22535" name="Picture 7" descr="http://www.usoperaweb.com/images/Hauptmann.jpg"/>
          <p:cNvPicPr>
            <a:picLocks noChangeAspect="1" noChangeArrowheads="1"/>
          </p:cNvPicPr>
          <p:nvPr/>
        </p:nvPicPr>
        <p:blipFill>
          <a:blip r:embed="rId3"/>
          <a:srcRect/>
          <a:stretch>
            <a:fillRect/>
          </a:stretch>
        </p:blipFill>
        <p:spPr bwMode="auto">
          <a:xfrm>
            <a:off x="1676400" y="4800600"/>
            <a:ext cx="2438400" cy="1446785"/>
          </a:xfrm>
          <a:prstGeom prst="rect">
            <a:avLst/>
          </a:prstGeom>
          <a:noFill/>
        </p:spPr>
      </p:pic>
      <p:pic>
        <p:nvPicPr>
          <p:cNvPr id="22537" name="Picture 9" descr="http://jimfisher.edinboro.edu/lindbergh/photos/compare5.jpg"/>
          <p:cNvPicPr>
            <a:picLocks noChangeAspect="1" noChangeArrowheads="1"/>
          </p:cNvPicPr>
          <p:nvPr/>
        </p:nvPicPr>
        <p:blipFill>
          <a:blip r:embed="rId4"/>
          <a:srcRect/>
          <a:stretch>
            <a:fillRect/>
          </a:stretch>
        </p:blipFill>
        <p:spPr bwMode="auto">
          <a:xfrm>
            <a:off x="5257800" y="1324036"/>
            <a:ext cx="3048000" cy="5047644"/>
          </a:xfrm>
          <a:prstGeom prst="rect">
            <a:avLst/>
          </a:prstGeom>
          <a:noFill/>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r>
              <a:rPr lang="en-US" dirty="0" smtClean="0">
                <a:solidFill>
                  <a:srgbClr val="FFFF00"/>
                </a:solidFill>
              </a:rPr>
              <a:t>Why would we dictate the </a:t>
            </a:r>
            <a:r>
              <a:rPr lang="en-US" dirty="0" smtClean="0">
                <a:solidFill>
                  <a:srgbClr val="FFFF00"/>
                </a:solidFill>
              </a:rPr>
              <a:t>text instead of letting them copy the document?</a:t>
            </a:r>
            <a:endParaRPr lang="en-US" dirty="0" smtClean="0">
              <a:solidFill>
                <a:srgbClr val="FFFF00"/>
              </a:solidFill>
            </a:endParaRPr>
          </a:p>
          <a:p>
            <a:endParaRPr lang="en-US" dirty="0" smtClean="0"/>
          </a:p>
          <a:p>
            <a:r>
              <a:rPr lang="en-US" dirty="0" smtClean="0"/>
              <a:t>Cannot use the characteristics of the questioned document</a:t>
            </a:r>
          </a:p>
          <a:p>
            <a:endParaRPr lang="en-US" dirty="0" smtClean="0"/>
          </a:p>
          <a:p>
            <a:r>
              <a:rPr lang="en-US" dirty="0" smtClean="0"/>
              <a:t>Spelling, page layout, word spacing, line spacing</a:t>
            </a:r>
          </a:p>
        </p:txBody>
      </p:sp>
      <p:sp>
        <p:nvSpPr>
          <p:cNvPr id="23557" name="Slide Number Placeholder 4"/>
          <p:cNvSpPr>
            <a:spLocks noGrp="1"/>
          </p:cNvSpPr>
          <p:nvPr>
            <p:ph type="sldNum" sz="quarter" idx="11"/>
          </p:nvPr>
        </p:nvSpPr>
        <p:spPr>
          <a:noFill/>
        </p:spPr>
        <p:txBody>
          <a:bodyPr/>
          <a:lstStyle/>
          <a:p>
            <a:fld id="{9ED4D40B-148B-440C-BF8C-DCFC7EB0AB97}" type="slidenum">
              <a:rPr lang="en-US" smtClean="0"/>
              <a:pPr/>
              <a:t>21</a:t>
            </a:fld>
            <a:endParaRPr lang="en-US" smtClean="0"/>
          </a:p>
        </p:txBody>
      </p:sp>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from="(-#ppt_w/2)" to="(#ppt_x)" calcmode="lin" valueType="num">
                                      <p:cBhvr>
                                        <p:cTn id="13" dur="600" fill="hold">
                                          <p:stCondLst>
                                            <p:cond delay="0"/>
                                          </p:stCondLst>
                                        </p:cTn>
                                        <p:tgtEl>
                                          <p:spTgt spid="3">
                                            <p:txEl>
                                              <p:pRg st="4" end="4"/>
                                            </p:txEl>
                                          </p:spTgt>
                                        </p:tgtEl>
                                        <p:attrNameLst>
                                          <p:attrName>ppt_x</p:attrName>
                                        </p:attrNameLst>
                                      </p:cBhvr>
                                    </p:anim>
                                    <p:anim from="0" to="-1.0" calcmode="lin" valueType="num">
                                      <p:cBhvr>
                                        <p:cTn id="14" dur="200" decel="50000" autoRev="1" fill="hold">
                                          <p:stCondLst>
                                            <p:cond delay="600"/>
                                          </p:stCondLst>
                                        </p:cTn>
                                        <p:tgtEl>
                                          <p:spTgt spid="3">
                                            <p:txEl>
                                              <p:pRg st="4" end="4"/>
                                            </p:txEl>
                                          </p:spTgt>
                                        </p:tgtEl>
                                        <p:attrNameLst>
                                          <p:attrName>xshear</p:attrName>
                                        </p:attrNameLst>
                                      </p:cBhvr>
                                    </p:anim>
                                    <p:animScale>
                                      <p:cBhvr>
                                        <p:cTn id="15" dur="200" decel="100000" autoRev="1" fill="hold">
                                          <p:stCondLst>
                                            <p:cond delay="600"/>
                                          </p:stCondLst>
                                        </p:cTn>
                                        <p:tgtEl>
                                          <p:spTgt spid="3">
                                            <p:txEl>
                                              <p:pRg st="4" end="4"/>
                                            </p:txEl>
                                          </p:spTgt>
                                        </p:tgtEl>
                                      </p:cBhvr>
                                      <p:from x="100000" y="100000"/>
                                      <p:to x="80000" y="100000"/>
                                    </p:animScale>
                                    <p:anim by="(#ppt_h/3+#ppt_w*0.1)" calcmode="lin" valueType="num">
                                      <p:cBhvr additive="sum">
                                        <p:cTn id="16"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solidFill>
                  <a:srgbClr val="FFFF00"/>
                </a:solidFill>
              </a:rPr>
              <a:t>Activity</a:t>
            </a:r>
          </a:p>
        </p:txBody>
      </p:sp>
      <p:sp>
        <p:nvSpPr>
          <p:cNvPr id="3" name="Content Placeholder 2"/>
          <p:cNvSpPr>
            <a:spLocks noGrp="1"/>
          </p:cNvSpPr>
          <p:nvPr>
            <p:ph idx="1"/>
          </p:nvPr>
        </p:nvSpPr>
        <p:spPr/>
        <p:txBody>
          <a:bodyPr/>
          <a:lstStyle/>
          <a:p>
            <a:pPr>
              <a:buFont typeface="Monotype Sorts" charset="2"/>
              <a:buChar char=")"/>
              <a:defRPr/>
            </a:pPr>
            <a:r>
              <a:rPr lang="en-US" dirty="0" smtClean="0"/>
              <a:t>Write this 4 times on your note sheet:</a:t>
            </a:r>
          </a:p>
          <a:p>
            <a:pPr>
              <a:buFont typeface="Monotype Sorts" charset="2"/>
              <a:buChar char=")"/>
              <a:defRPr/>
            </a:pPr>
            <a:endParaRPr lang="en-US" dirty="0" smtClean="0"/>
          </a:p>
          <a:p>
            <a:pPr>
              <a:buFont typeface="Monotype Sorts" charset="2"/>
              <a:buChar char=")"/>
              <a:defRPr/>
            </a:pPr>
            <a:r>
              <a:rPr lang="en-US" sz="3600" dirty="0" smtClean="0">
                <a:solidFill>
                  <a:schemeClr val="tx2">
                    <a:lumMod val="20000"/>
                    <a:lumOff val="80000"/>
                  </a:schemeClr>
                </a:solidFill>
              </a:rPr>
              <a:t>“I will actually study for the next exam”</a:t>
            </a:r>
            <a:endParaRPr lang="en-US" sz="3600" dirty="0">
              <a:solidFill>
                <a:schemeClr val="tx2">
                  <a:lumMod val="20000"/>
                  <a:lumOff val="80000"/>
                </a:schemeClr>
              </a:solidFill>
            </a:endParaRPr>
          </a:p>
        </p:txBody>
      </p:sp>
      <p:sp>
        <p:nvSpPr>
          <p:cNvPr id="24580" name="Slide Number Placeholder 4"/>
          <p:cNvSpPr>
            <a:spLocks noGrp="1"/>
          </p:cNvSpPr>
          <p:nvPr>
            <p:ph type="sldNum" sz="quarter" idx="11"/>
          </p:nvPr>
        </p:nvSpPr>
        <p:spPr>
          <a:noFill/>
        </p:spPr>
        <p:txBody>
          <a:bodyPr/>
          <a:lstStyle/>
          <a:p>
            <a:fld id="{10D1E7D2-8195-493E-8C66-A4C58DB5A429}" type="slidenum">
              <a:rPr lang="en-US" smtClean="0"/>
              <a:pPr/>
              <a:t>22</a:t>
            </a:fld>
            <a:endParaRPr lang="en-US" smtClean="0"/>
          </a:p>
        </p:txBody>
      </p:sp>
    </p:spTree>
  </p:cSld>
  <p:clrMapOvr>
    <a:masterClrMapping/>
  </p:clrMapOvr>
  <p:transition>
    <p:sndAc>
      <p:stSnd>
        <p:snd r:embed="rId2" name="whoosh.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solidFill>
                  <a:srgbClr val="FFFF00"/>
                </a:solidFill>
              </a:rPr>
              <a:t>Important to Get Numerous Samples</a:t>
            </a:r>
          </a:p>
        </p:txBody>
      </p:sp>
      <p:sp>
        <p:nvSpPr>
          <p:cNvPr id="3" name="Content Placeholder 2"/>
          <p:cNvSpPr>
            <a:spLocks noGrp="1"/>
          </p:cNvSpPr>
          <p:nvPr>
            <p:ph idx="1"/>
          </p:nvPr>
        </p:nvSpPr>
        <p:spPr/>
        <p:txBody>
          <a:bodyPr/>
          <a:lstStyle/>
          <a:p>
            <a:pPr>
              <a:buFont typeface="Monotype Sorts" charset="2"/>
              <a:buChar char=")"/>
              <a:defRPr/>
            </a:pPr>
            <a:r>
              <a:rPr lang="en-US" dirty="0" smtClean="0"/>
              <a:t>Why?</a:t>
            </a:r>
          </a:p>
          <a:p>
            <a:pPr>
              <a:buFont typeface="Monotype Sorts" charset="2"/>
              <a:buChar char=")"/>
              <a:defRPr/>
            </a:pPr>
            <a:r>
              <a:rPr lang="en-US" dirty="0" smtClean="0"/>
              <a:t>Variation in daily writings</a:t>
            </a:r>
          </a:p>
          <a:p>
            <a:pPr>
              <a:buFont typeface="Monotype Sorts" charset="2"/>
              <a:buChar char=")"/>
              <a:defRPr/>
            </a:pPr>
            <a:r>
              <a:rPr lang="en-US" dirty="0" smtClean="0"/>
              <a:t>If trying to disguise writing, better chance that true writing characteristics will come out</a:t>
            </a:r>
          </a:p>
          <a:p>
            <a:pPr>
              <a:buFont typeface="Monotype Sorts" charset="2"/>
              <a:buChar char=")"/>
              <a:defRPr/>
            </a:pPr>
            <a:endParaRPr lang="en-US" dirty="0" smtClean="0"/>
          </a:p>
          <a:p>
            <a:pPr>
              <a:buFont typeface="Monotype Sorts" charset="2"/>
              <a:buChar char=")"/>
              <a:defRPr/>
            </a:pPr>
            <a:r>
              <a:rPr lang="en-US" dirty="0" smtClean="0">
                <a:solidFill>
                  <a:schemeClr val="tx1">
                    <a:lumMod val="20000"/>
                    <a:lumOff val="80000"/>
                  </a:schemeClr>
                </a:solidFill>
              </a:rPr>
              <a:t>Automatic nature of writing- brains programmed with our writing styles         difficult to disguise</a:t>
            </a:r>
            <a:endParaRPr lang="en-US" dirty="0">
              <a:solidFill>
                <a:schemeClr val="tx1">
                  <a:lumMod val="20000"/>
                  <a:lumOff val="80000"/>
                </a:schemeClr>
              </a:solidFill>
            </a:endParaRPr>
          </a:p>
        </p:txBody>
      </p:sp>
      <p:sp>
        <p:nvSpPr>
          <p:cNvPr id="25605" name="Slide Number Placeholder 4"/>
          <p:cNvSpPr>
            <a:spLocks noGrp="1"/>
          </p:cNvSpPr>
          <p:nvPr>
            <p:ph type="sldNum" sz="quarter" idx="11"/>
          </p:nvPr>
        </p:nvSpPr>
        <p:spPr>
          <a:noFill/>
        </p:spPr>
        <p:txBody>
          <a:bodyPr/>
          <a:lstStyle/>
          <a:p>
            <a:fld id="{5FB40975-BE77-4676-B843-FDFE2E863FFE}" type="slidenum">
              <a:rPr lang="en-US" smtClean="0"/>
              <a:pPr/>
              <a:t>23</a:t>
            </a:fld>
            <a:endParaRPr lang="en-US" smtClean="0"/>
          </a:p>
        </p:txBody>
      </p:sp>
      <p:sp>
        <p:nvSpPr>
          <p:cNvPr id="25606" name="Right Arrow 5"/>
          <p:cNvSpPr>
            <a:spLocks noChangeArrowheads="1"/>
          </p:cNvSpPr>
          <p:nvPr/>
        </p:nvSpPr>
        <p:spPr bwMode="auto">
          <a:xfrm>
            <a:off x="4495800" y="5029200"/>
            <a:ext cx="457200" cy="152400"/>
          </a:xfrm>
          <a:prstGeom prst="right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p>
            <a:pPr eaLnBrk="0" hangingPunct="0"/>
            <a:endParaRPr lang="en-US"/>
          </a:p>
        </p:txBody>
      </p:sp>
    </p:spTree>
  </p:cSld>
  <p:clrMapOvr>
    <a:masterClrMapping/>
  </p:clrMapOvr>
  <p:transition>
    <p:sndAc>
      <p:stSnd>
        <p:snd r:embed="rId2" name="whoosh.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endParaRPr lang="en-US" sz="3600" smtClean="0"/>
          </a:p>
        </p:txBody>
      </p:sp>
      <p:sp>
        <p:nvSpPr>
          <p:cNvPr id="26627" name="Rectangle 3"/>
          <p:cNvSpPr>
            <a:spLocks noGrp="1" noChangeArrowheads="1"/>
          </p:cNvSpPr>
          <p:nvPr>
            <p:ph type="body" idx="1"/>
          </p:nvPr>
        </p:nvSpPr>
        <p:spPr>
          <a:xfrm>
            <a:off x="457200" y="1295400"/>
            <a:ext cx="8229600" cy="5181600"/>
          </a:xfrm>
        </p:spPr>
        <p:txBody>
          <a:bodyPr/>
          <a:lstStyle/>
          <a:p>
            <a:r>
              <a:rPr lang="en-US" sz="4000" smtClean="0">
                <a:solidFill>
                  <a:srgbClr val="FFFF00"/>
                </a:solidFill>
              </a:rPr>
              <a:t>Steps to reduce specimen alteration</a:t>
            </a:r>
          </a:p>
          <a:p>
            <a:pPr lvl="1"/>
            <a:r>
              <a:rPr lang="en-US" sz="2400" smtClean="0"/>
              <a:t>Furnish the suspect with pen and paper similar to those used to create the questioned document</a:t>
            </a:r>
          </a:p>
          <a:p>
            <a:pPr lvl="1"/>
            <a:r>
              <a:rPr lang="en-US" sz="2400" smtClean="0"/>
              <a:t>Never show the suspect the questioned document</a:t>
            </a:r>
          </a:p>
          <a:p>
            <a:pPr lvl="1"/>
            <a:r>
              <a:rPr lang="en-US" sz="2400" smtClean="0"/>
              <a:t>Do not provide help with spelling, punctuation, capitalization, or grammar</a:t>
            </a:r>
          </a:p>
          <a:p>
            <a:pPr lvl="1"/>
            <a:r>
              <a:rPr lang="en-US" sz="2400" smtClean="0"/>
              <a:t>Dictate text that contains as many of the same words and phrases that appear in the questioned document as possible</a:t>
            </a:r>
          </a:p>
          <a:p>
            <a:pPr lvl="1"/>
            <a:r>
              <a:rPr lang="en-US" sz="2400" smtClean="0"/>
              <a:t>Dictate the text many times</a:t>
            </a:r>
          </a:p>
          <a:p>
            <a:pPr lvl="1"/>
            <a:endParaRPr lang="en-US" sz="2400" smtClean="0"/>
          </a:p>
        </p:txBody>
      </p:sp>
    </p:spTree>
  </p:cSld>
  <p:clrMapOvr>
    <a:masterClrMapping/>
  </p:clrMapOvr>
  <p:transition>
    <p:sndAc>
      <p:stSnd>
        <p:snd r:embed="rId2" name="whoosh.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smtClean="0"/>
              <a:t>Signatures </a:t>
            </a:r>
            <a:endParaRPr lang="en-US" sz="3600" smtClean="0"/>
          </a:p>
        </p:txBody>
      </p:sp>
      <p:sp>
        <p:nvSpPr>
          <p:cNvPr id="27651" name="Rectangle 3"/>
          <p:cNvSpPr>
            <a:spLocks noGrp="1" noChangeArrowheads="1"/>
          </p:cNvSpPr>
          <p:nvPr>
            <p:ph type="body" idx="1"/>
          </p:nvPr>
        </p:nvSpPr>
        <p:spPr>
          <a:xfrm>
            <a:off x="457200" y="1447800"/>
            <a:ext cx="8382000" cy="5257800"/>
          </a:xfrm>
        </p:spPr>
        <p:txBody>
          <a:bodyPr/>
          <a:lstStyle/>
          <a:p>
            <a:r>
              <a:rPr lang="en-US" smtClean="0"/>
              <a:t>Signatures are intentionally highly stylized and are never identical on two different occasions.</a:t>
            </a:r>
          </a:p>
          <a:p>
            <a:r>
              <a:rPr lang="en-US" smtClean="0"/>
              <a:t>They are usually forged for financial gain.</a:t>
            </a:r>
          </a:p>
          <a:p>
            <a:pPr lvl="1"/>
            <a:endParaRPr lang="en-US" smtClean="0"/>
          </a:p>
          <a:p>
            <a:pPr lvl="1">
              <a:buFontTx/>
              <a:buNone/>
            </a:pPr>
            <a:endParaRPr lang="en-US" smtClean="0"/>
          </a:p>
        </p:txBody>
      </p:sp>
      <p:pic>
        <p:nvPicPr>
          <p:cNvPr id="27652" name="Picture 4" descr="http://www.csad.ox.ac.uk/csad/Newsletters/Newsletter10/forensic.2.gif"/>
          <p:cNvPicPr>
            <a:picLocks noChangeAspect="1" noChangeArrowheads="1"/>
          </p:cNvPicPr>
          <p:nvPr/>
        </p:nvPicPr>
        <p:blipFill>
          <a:blip r:embed="rId3"/>
          <a:srcRect/>
          <a:stretch>
            <a:fillRect/>
          </a:stretch>
        </p:blipFill>
        <p:spPr bwMode="auto">
          <a:xfrm>
            <a:off x="1371600" y="3429000"/>
            <a:ext cx="4038600" cy="2614613"/>
          </a:xfrm>
          <a:prstGeom prst="rect">
            <a:avLst/>
          </a:prstGeom>
          <a:noFill/>
          <a:ln w="9525">
            <a:noFill/>
            <a:miter lim="800000"/>
            <a:headEnd/>
            <a:tailEnd/>
          </a:ln>
        </p:spPr>
      </p:pic>
      <p:pic>
        <p:nvPicPr>
          <p:cNvPr id="27653" name="Picture 2" descr="http://static.howstuffworks.com/gif/handwriting-analysis-4.jpg"/>
          <p:cNvPicPr>
            <a:picLocks noChangeAspect="1" noChangeArrowheads="1"/>
          </p:cNvPicPr>
          <p:nvPr/>
        </p:nvPicPr>
        <p:blipFill>
          <a:blip r:embed="rId4"/>
          <a:srcRect/>
          <a:stretch>
            <a:fillRect/>
          </a:stretch>
        </p:blipFill>
        <p:spPr bwMode="auto">
          <a:xfrm>
            <a:off x="6096000" y="3429000"/>
            <a:ext cx="2747963" cy="2733675"/>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endParaRPr lang="en-US" smtClean="0"/>
          </a:p>
        </p:txBody>
      </p:sp>
      <p:sp>
        <p:nvSpPr>
          <p:cNvPr id="5123" name="Slide Number Placeholder 4"/>
          <p:cNvSpPr>
            <a:spLocks noGrp="1"/>
          </p:cNvSpPr>
          <p:nvPr>
            <p:ph type="sldNum" sz="quarter" idx="11"/>
          </p:nvPr>
        </p:nvSpPr>
        <p:spPr>
          <a:noFill/>
        </p:spPr>
        <p:txBody>
          <a:bodyPr/>
          <a:lstStyle/>
          <a:p>
            <a:fld id="{D28C7359-E8B3-4A0F-A431-61F6C4556337}" type="slidenum">
              <a:rPr lang="en-US" smtClean="0"/>
              <a:pPr/>
              <a:t>2</a:t>
            </a:fld>
            <a:endParaRPr lang="en-US" smtClean="0"/>
          </a:p>
        </p:txBody>
      </p:sp>
      <p:sp>
        <p:nvSpPr>
          <p:cNvPr id="5124" name="Rectangle 2"/>
          <p:cNvSpPr>
            <a:spLocks noGrp="1" noChangeArrowheads="1"/>
          </p:cNvSpPr>
          <p:nvPr>
            <p:ph type="title"/>
          </p:nvPr>
        </p:nvSpPr>
        <p:spPr>
          <a:xfrm>
            <a:off x="533400" y="0"/>
            <a:ext cx="8229600" cy="1143000"/>
          </a:xfrm>
        </p:spPr>
        <p:txBody>
          <a:bodyPr/>
          <a:lstStyle/>
          <a:p>
            <a:r>
              <a:rPr lang="en-US" smtClean="0">
                <a:solidFill>
                  <a:srgbClr val="FFFF00"/>
                </a:solidFill>
              </a:rPr>
              <a:t> </a:t>
            </a:r>
            <a:r>
              <a:rPr lang="en-US" sz="4800" smtClean="0">
                <a:solidFill>
                  <a:srgbClr val="FFFF00"/>
                </a:solidFill>
                <a:latin typeface="Arial Black" pitchFamily="34" charset="0"/>
              </a:rPr>
              <a:t>Questioned Documents</a:t>
            </a:r>
          </a:p>
        </p:txBody>
      </p:sp>
      <p:sp>
        <p:nvSpPr>
          <p:cNvPr id="5125" name="Rectangle 3"/>
          <p:cNvSpPr>
            <a:spLocks noGrp="1" noChangeArrowheads="1"/>
          </p:cNvSpPr>
          <p:nvPr>
            <p:ph type="body" idx="1"/>
          </p:nvPr>
        </p:nvSpPr>
        <p:spPr>
          <a:xfrm>
            <a:off x="533400" y="1447800"/>
            <a:ext cx="8305800" cy="4572000"/>
          </a:xfrm>
        </p:spPr>
        <p:txBody>
          <a:bodyPr/>
          <a:lstStyle/>
          <a:p>
            <a:pPr>
              <a:spcBef>
                <a:spcPct val="30000"/>
              </a:spcBef>
              <a:buFont typeface="Wingdings" pitchFamily="2" charset="2"/>
              <a:buChar char="§"/>
            </a:pPr>
            <a:r>
              <a:rPr lang="en-US" sz="2800" smtClean="0">
                <a:latin typeface="Arial" pitchFamily="34" charset="0"/>
              </a:rPr>
              <a:t>Involves the examination of handwriting, ink, paper, etc. to ascertain source or authenticity</a:t>
            </a:r>
          </a:p>
          <a:p>
            <a:pPr>
              <a:spcBef>
                <a:spcPct val="30000"/>
              </a:spcBef>
              <a:buFont typeface="Wingdings" pitchFamily="2" charset="2"/>
              <a:buChar char="§"/>
            </a:pPr>
            <a:r>
              <a:rPr lang="en-US" sz="2800" smtClean="0">
                <a:latin typeface="Arial" pitchFamily="34" charset="0"/>
              </a:rPr>
              <a:t>Examples include letters, checks, licenses, contracts, wills, passports</a:t>
            </a:r>
          </a:p>
          <a:p>
            <a:pPr>
              <a:spcBef>
                <a:spcPct val="30000"/>
              </a:spcBef>
              <a:buFont typeface="Wingdings" pitchFamily="2" charset="2"/>
              <a:buChar char="§"/>
            </a:pPr>
            <a:r>
              <a:rPr lang="en-US" sz="2800" smtClean="0">
                <a:latin typeface="Arial" pitchFamily="34" charset="0"/>
              </a:rPr>
              <a:t>Investigations include: verification, authentication, characterizing papers</a:t>
            </a:r>
          </a:p>
        </p:txBody>
      </p:sp>
      <p:pic>
        <p:nvPicPr>
          <p:cNvPr id="5126" name="Picture 6" descr="http://www.documentlab.com/s_oblit.gif"/>
          <p:cNvPicPr>
            <a:picLocks noChangeAspect="1" noChangeArrowheads="1"/>
          </p:cNvPicPr>
          <p:nvPr/>
        </p:nvPicPr>
        <p:blipFill>
          <a:blip r:embed="rId3"/>
          <a:srcRect/>
          <a:stretch>
            <a:fillRect/>
          </a:stretch>
        </p:blipFill>
        <p:spPr bwMode="auto">
          <a:xfrm>
            <a:off x="2667000" y="4443413"/>
            <a:ext cx="2057400" cy="2109787"/>
          </a:xfrm>
          <a:prstGeom prst="rect">
            <a:avLst/>
          </a:prstGeom>
          <a:noFill/>
          <a:ln w="9525">
            <a:noFill/>
            <a:miter lim="800000"/>
            <a:headEnd/>
            <a:tailEnd/>
          </a:ln>
        </p:spPr>
      </p:pic>
      <p:pic>
        <p:nvPicPr>
          <p:cNvPr id="5127" name="Picture 8" descr="http://www.documentlab.com/s_vscalt.gif"/>
          <p:cNvPicPr>
            <a:picLocks noChangeAspect="1" noChangeArrowheads="1"/>
          </p:cNvPicPr>
          <p:nvPr/>
        </p:nvPicPr>
        <p:blipFill>
          <a:blip r:embed="rId4"/>
          <a:srcRect/>
          <a:stretch>
            <a:fillRect/>
          </a:stretch>
        </p:blipFill>
        <p:spPr bwMode="auto">
          <a:xfrm>
            <a:off x="5257800" y="4495800"/>
            <a:ext cx="1905000" cy="2058988"/>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0"/>
          </p:nvPr>
        </p:nvSpPr>
        <p:spPr>
          <a:noFill/>
        </p:spPr>
        <p:txBody>
          <a:bodyPr/>
          <a:lstStyle/>
          <a:p>
            <a:endParaRPr lang="en-US" smtClean="0"/>
          </a:p>
        </p:txBody>
      </p:sp>
      <p:sp>
        <p:nvSpPr>
          <p:cNvPr id="6147" name="Slide Number Placeholder 5"/>
          <p:cNvSpPr>
            <a:spLocks noGrp="1"/>
          </p:cNvSpPr>
          <p:nvPr>
            <p:ph type="sldNum" sz="quarter" idx="11"/>
          </p:nvPr>
        </p:nvSpPr>
        <p:spPr>
          <a:noFill/>
        </p:spPr>
        <p:txBody>
          <a:bodyPr/>
          <a:lstStyle/>
          <a:p>
            <a:fld id="{63334773-CAC9-480B-BC2F-8E22C09ADE70}" type="slidenum">
              <a:rPr lang="en-US" smtClean="0"/>
              <a:pPr/>
              <a:t>3</a:t>
            </a:fld>
            <a:endParaRPr lang="en-US" smtClean="0"/>
          </a:p>
        </p:txBody>
      </p:sp>
      <p:sp>
        <p:nvSpPr>
          <p:cNvPr id="6148" name="Rectangle 2"/>
          <p:cNvSpPr>
            <a:spLocks noGrp="1" noChangeArrowheads="1"/>
          </p:cNvSpPr>
          <p:nvPr>
            <p:ph type="title"/>
          </p:nvPr>
        </p:nvSpPr>
        <p:spPr/>
        <p:txBody>
          <a:bodyPr/>
          <a:lstStyle/>
          <a:p>
            <a:r>
              <a:rPr lang="en-US" smtClean="0">
                <a:solidFill>
                  <a:srgbClr val="FFFF00"/>
                </a:solidFill>
                <a:latin typeface="Arial Black" pitchFamily="34" charset="0"/>
              </a:rPr>
              <a:t>Document Examination</a:t>
            </a:r>
          </a:p>
        </p:txBody>
      </p:sp>
      <p:sp>
        <p:nvSpPr>
          <p:cNvPr id="6149" name="Rectangle 3"/>
          <p:cNvSpPr>
            <a:spLocks noGrp="1" noChangeArrowheads="1"/>
          </p:cNvSpPr>
          <p:nvPr>
            <p:ph type="body" sz="half" idx="1"/>
          </p:nvPr>
        </p:nvSpPr>
        <p:spPr>
          <a:xfrm>
            <a:off x="990600" y="1219200"/>
            <a:ext cx="6858000" cy="2590800"/>
          </a:xfrm>
        </p:spPr>
        <p:txBody>
          <a:bodyPr/>
          <a:lstStyle/>
          <a:p>
            <a:pPr>
              <a:buFont typeface="Monotype Sorts"/>
              <a:buNone/>
            </a:pPr>
            <a:r>
              <a:rPr lang="en-US" sz="3200" smtClean="0">
                <a:latin typeface="Arial" pitchFamily="34" charset="0"/>
              </a:rPr>
              <a:t>	</a:t>
            </a:r>
            <a:r>
              <a:rPr lang="en-US" smtClean="0">
                <a:latin typeface="Arial" pitchFamily="34" charset="0"/>
              </a:rPr>
              <a:t>Forensic Document Examination</a:t>
            </a:r>
          </a:p>
          <a:p>
            <a:pPr>
              <a:spcBef>
                <a:spcPct val="0"/>
              </a:spcBef>
              <a:buFont typeface="Monotype Sorts"/>
              <a:buNone/>
            </a:pPr>
            <a:r>
              <a:rPr lang="en-US" smtClean="0">
                <a:latin typeface="Arial" pitchFamily="34" charset="0"/>
              </a:rPr>
              <a:t>   involves the analysis and comparison of questioned documents with known material in order to identify whenever possible, the author or origin of the questioned document</a:t>
            </a:r>
            <a:r>
              <a:rPr lang="en-US" sz="3200" smtClean="0">
                <a:latin typeface="Arial" pitchFamily="34" charset="0"/>
              </a:rPr>
              <a:t>.</a:t>
            </a:r>
          </a:p>
          <a:p>
            <a:pPr>
              <a:lnSpc>
                <a:spcPct val="90000"/>
              </a:lnSpc>
              <a:buFont typeface="Monotype Sorts"/>
              <a:buNone/>
            </a:pPr>
            <a:endParaRPr lang="en-US" sz="3200" smtClean="0">
              <a:latin typeface="Arial" pitchFamily="34" charset="0"/>
            </a:endParaRPr>
          </a:p>
        </p:txBody>
      </p:sp>
      <p:pic>
        <p:nvPicPr>
          <p:cNvPr id="6150" name="Picture 2" descr="http://www.csad.ox.ac.uk/csad/Newsletters/Newsletter10/forensic.1.gif"/>
          <p:cNvPicPr>
            <a:picLocks noChangeAspect="1" noChangeArrowheads="1"/>
          </p:cNvPicPr>
          <p:nvPr/>
        </p:nvPicPr>
        <p:blipFill>
          <a:blip r:embed="rId3"/>
          <a:srcRect/>
          <a:stretch>
            <a:fillRect/>
          </a:stretch>
        </p:blipFill>
        <p:spPr bwMode="auto">
          <a:xfrm>
            <a:off x="5334000" y="3602038"/>
            <a:ext cx="3505200" cy="2865437"/>
          </a:xfrm>
          <a:prstGeom prst="rect">
            <a:avLst/>
          </a:prstGeom>
          <a:noFill/>
          <a:ln w="9525">
            <a:noFill/>
            <a:miter lim="800000"/>
            <a:headEnd/>
            <a:tailEnd/>
          </a:ln>
        </p:spPr>
      </p:pic>
      <p:pic>
        <p:nvPicPr>
          <p:cNvPr id="6152" name="Picture 8" descr="http://www.skeptic.com/eskeptic/07-08-29images/graphology01.jpg"/>
          <p:cNvPicPr>
            <a:picLocks noChangeAspect="1" noChangeArrowheads="1"/>
          </p:cNvPicPr>
          <p:nvPr/>
        </p:nvPicPr>
        <p:blipFill>
          <a:blip r:embed="rId4"/>
          <a:srcRect/>
          <a:stretch>
            <a:fillRect/>
          </a:stretch>
        </p:blipFill>
        <p:spPr bwMode="auto">
          <a:xfrm>
            <a:off x="1676400" y="4267200"/>
            <a:ext cx="2286000" cy="1733551"/>
          </a:xfrm>
          <a:prstGeom prst="rect">
            <a:avLst/>
          </a:prstGeom>
          <a:noFill/>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Exemplar</a:t>
            </a:r>
            <a:endParaRPr lang="en-US" dirty="0"/>
          </a:p>
        </p:txBody>
      </p:sp>
      <p:sp>
        <p:nvSpPr>
          <p:cNvPr id="3" name="Content Placeholder 2"/>
          <p:cNvSpPr>
            <a:spLocks noGrp="1"/>
          </p:cNvSpPr>
          <p:nvPr>
            <p:ph sz="half" idx="1"/>
          </p:nvPr>
        </p:nvSpPr>
        <p:spPr>
          <a:xfrm>
            <a:off x="457200" y="1447800"/>
            <a:ext cx="4044950" cy="4775200"/>
          </a:xfrm>
        </p:spPr>
        <p:txBody>
          <a:bodyPr/>
          <a:lstStyle/>
          <a:p>
            <a:r>
              <a:rPr lang="en-US" dirty="0" smtClean="0">
                <a:solidFill>
                  <a:srgbClr val="FFFF00"/>
                </a:solidFill>
              </a:rPr>
              <a:t>Exemplar-</a:t>
            </a:r>
          </a:p>
          <a:p>
            <a:r>
              <a:rPr lang="en-US" dirty="0" smtClean="0">
                <a:solidFill>
                  <a:srgbClr val="FFFF00"/>
                </a:solidFill>
              </a:rPr>
              <a:t>Known handwriting sample from an individual</a:t>
            </a:r>
          </a:p>
          <a:p>
            <a:endParaRPr lang="en-US" sz="1200" dirty="0" smtClean="0"/>
          </a:p>
          <a:p>
            <a:r>
              <a:rPr lang="en-US" sz="1200" dirty="0" smtClean="0">
                <a:solidFill>
                  <a:srgbClr val="FFFFFF"/>
                </a:solidFill>
              </a:rPr>
              <a:t>In </a:t>
            </a:r>
            <a:r>
              <a:rPr lang="en-US" sz="1200" dirty="0" smtClean="0">
                <a:solidFill>
                  <a:srgbClr val="FFFFFF"/>
                </a:solidFill>
              </a:rPr>
              <a:t>early 1923, John Magnuson — Swedish immigrant to the United States, veteran of the Boer War, and Wisconsin farmer — stood accused of the bombing murder of Clementine Chapman, wife of the Wood County Drainage Board Chairman, James </a:t>
            </a:r>
            <a:r>
              <a:rPr lang="en-US" sz="1200" dirty="0" smtClean="0">
                <a:solidFill>
                  <a:srgbClr val="FFFFFF"/>
                </a:solidFill>
              </a:rPr>
              <a:t>Chapman.</a:t>
            </a:r>
            <a:endParaRPr lang="en-US" sz="1200" dirty="0" smtClean="0">
              <a:solidFill>
                <a:srgbClr val="FFFFFF"/>
              </a:solidFill>
            </a:endParaRPr>
          </a:p>
          <a:p>
            <a:r>
              <a:rPr lang="en-US" sz="1200" dirty="0" smtClean="0">
                <a:solidFill>
                  <a:srgbClr val="FFFFFF"/>
                </a:solidFill>
              </a:rPr>
              <a:t>The </a:t>
            </a:r>
            <a:r>
              <a:rPr lang="en-US" sz="1200" dirty="0" smtClean="0">
                <a:solidFill>
                  <a:srgbClr val="FFFFFF"/>
                </a:solidFill>
              </a:rPr>
              <a:t>blast that killed Clementine was meant for James, who was partly responsible for a controversial drainage project that cut through Magnuson’s farm. Magnuson hated Chapman and the Drainage Board and had publicly vowed to stop the project by any means necessary — including violence.</a:t>
            </a:r>
            <a:endParaRPr lang="en-US" sz="1200" dirty="0">
              <a:solidFill>
                <a:srgbClr val="FFFFFF"/>
              </a:solidFill>
            </a:endParaRPr>
          </a:p>
        </p:txBody>
      </p:sp>
      <p:sp>
        <p:nvSpPr>
          <p:cNvPr id="4" name="Content Placeholder 3"/>
          <p:cNvSpPr>
            <a:spLocks noGrp="1"/>
          </p:cNvSpPr>
          <p:nvPr>
            <p:ph sz="half" idx="2"/>
          </p:nvPr>
        </p:nvSpPr>
        <p:spPr/>
        <p:txBody>
          <a:bodyPr/>
          <a:lstStyle/>
          <a:p>
            <a:endParaRPr lang="en-US"/>
          </a:p>
        </p:txBody>
      </p:sp>
      <p:pic>
        <p:nvPicPr>
          <p:cNvPr id="62466" name="Picture 2" descr="http://markgribben.com/wp-images/magnusonexemplar.jpg"/>
          <p:cNvPicPr>
            <a:picLocks noChangeAspect="1" noChangeArrowheads="1"/>
          </p:cNvPicPr>
          <p:nvPr/>
        </p:nvPicPr>
        <p:blipFill>
          <a:blip r:embed="rId3"/>
          <a:srcRect/>
          <a:stretch>
            <a:fillRect/>
          </a:stretch>
        </p:blipFill>
        <p:spPr bwMode="auto">
          <a:xfrm>
            <a:off x="4495800" y="1143000"/>
            <a:ext cx="3886200" cy="5208311"/>
          </a:xfrm>
          <a:prstGeom prst="rect">
            <a:avLst/>
          </a:prstGeom>
          <a:noFill/>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ttachment"/>
          <p:cNvPicPr>
            <a:picLocks noChangeAspect="1" noChangeArrowheads="1"/>
          </p:cNvPicPr>
          <p:nvPr/>
        </p:nvPicPr>
        <p:blipFill>
          <a:blip r:embed="rId3"/>
          <a:srcRect t="2237"/>
          <a:stretch>
            <a:fillRect/>
          </a:stretch>
        </p:blipFill>
        <p:spPr bwMode="auto">
          <a:xfrm>
            <a:off x="304800" y="168275"/>
            <a:ext cx="8534400" cy="6488113"/>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8194" name="Picture 5" descr="Cosey's (top) and Lincoln's (bottom) signature comparison's"/>
          <p:cNvPicPr>
            <a:picLocks noChangeAspect="1" noChangeArrowheads="1"/>
          </p:cNvPicPr>
          <p:nvPr/>
        </p:nvPicPr>
        <p:blipFill>
          <a:blip r:embed="rId3"/>
          <a:srcRect/>
          <a:stretch>
            <a:fillRect/>
          </a:stretch>
        </p:blipFill>
        <p:spPr bwMode="auto">
          <a:xfrm>
            <a:off x="228600" y="457200"/>
            <a:ext cx="6305629" cy="6096000"/>
          </a:xfrm>
          <a:prstGeom prst="rect">
            <a:avLst/>
          </a:prstGeom>
          <a:noFill/>
          <a:ln w="9525">
            <a:noFill/>
            <a:miter lim="800000"/>
            <a:headEnd/>
            <a:tailEnd/>
          </a:ln>
        </p:spPr>
      </p:pic>
      <p:sp>
        <p:nvSpPr>
          <p:cNvPr id="106502" name="Text Box 6"/>
          <p:cNvSpPr txBox="1">
            <a:spLocks noChangeArrowheads="1"/>
          </p:cNvSpPr>
          <p:nvPr/>
        </p:nvSpPr>
        <p:spPr bwMode="auto">
          <a:xfrm>
            <a:off x="5791200" y="1219200"/>
            <a:ext cx="2209800" cy="2308225"/>
          </a:xfrm>
          <a:prstGeom prst="rect">
            <a:avLst/>
          </a:prstGeom>
          <a:solidFill>
            <a:schemeClr val="tx2"/>
          </a:solidFill>
          <a:ln w="9525">
            <a:noFill/>
            <a:miter lim="800000"/>
            <a:headEnd/>
            <a:tailEnd/>
          </a:ln>
        </p:spPr>
        <p:txBody>
          <a:bodyPr>
            <a:spAutoFit/>
          </a:bodyPr>
          <a:lstStyle/>
          <a:p>
            <a:pPr eaLnBrk="0" hangingPunct="0">
              <a:spcBef>
                <a:spcPct val="50000"/>
              </a:spcBef>
            </a:pPr>
            <a:r>
              <a:rPr lang="en-US" b="1" dirty="0">
                <a:solidFill>
                  <a:srgbClr val="C00000"/>
                </a:solidFill>
              </a:rPr>
              <a:t>By John </a:t>
            </a:r>
            <a:r>
              <a:rPr lang="en-US" b="1" dirty="0" err="1">
                <a:solidFill>
                  <a:srgbClr val="C00000"/>
                </a:solidFill>
              </a:rPr>
              <a:t>Cosey</a:t>
            </a:r>
            <a:r>
              <a:rPr lang="en-US" b="1" dirty="0">
                <a:solidFill>
                  <a:srgbClr val="C00000"/>
                </a:solidFill>
              </a:rPr>
              <a:t>: one of the most infamous forgers of the 20</a:t>
            </a:r>
            <a:r>
              <a:rPr lang="en-US" b="1" baseline="30000" dirty="0">
                <a:solidFill>
                  <a:srgbClr val="C00000"/>
                </a:solidFill>
              </a:rPr>
              <a:t>th</a:t>
            </a:r>
            <a:r>
              <a:rPr lang="en-US" b="1" dirty="0">
                <a:solidFill>
                  <a:srgbClr val="C00000"/>
                </a:solidFill>
              </a:rPr>
              <a:t> Century</a:t>
            </a:r>
          </a:p>
        </p:txBody>
      </p:sp>
      <p:sp>
        <p:nvSpPr>
          <p:cNvPr id="8196" name="Text Box 7"/>
          <p:cNvSpPr txBox="1">
            <a:spLocks noChangeArrowheads="1"/>
          </p:cNvSpPr>
          <p:nvPr/>
        </p:nvSpPr>
        <p:spPr bwMode="auto">
          <a:xfrm>
            <a:off x="5638800" y="4953000"/>
            <a:ext cx="2362200" cy="830263"/>
          </a:xfrm>
          <a:prstGeom prst="rect">
            <a:avLst/>
          </a:prstGeom>
          <a:solidFill>
            <a:schemeClr val="tx2"/>
          </a:solidFill>
          <a:ln w="9525">
            <a:noFill/>
            <a:miter lim="800000"/>
            <a:headEnd/>
            <a:tailEnd/>
          </a:ln>
        </p:spPr>
        <p:txBody>
          <a:bodyPr>
            <a:spAutoFit/>
          </a:bodyPr>
          <a:lstStyle/>
          <a:p>
            <a:pPr eaLnBrk="0" hangingPunct="0">
              <a:spcBef>
                <a:spcPct val="50000"/>
              </a:spcBef>
            </a:pPr>
            <a:r>
              <a:rPr lang="en-US" b="1" dirty="0">
                <a:solidFill>
                  <a:srgbClr val="C00000"/>
                </a:solidFill>
              </a:rPr>
              <a:t>By Abraham Lincoln</a:t>
            </a:r>
          </a:p>
        </p:txBody>
      </p:sp>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3"/>
          <p:cNvSpPr>
            <a:spLocks noGrp="1"/>
          </p:cNvSpPr>
          <p:nvPr>
            <p:ph type="title"/>
          </p:nvPr>
        </p:nvSpPr>
        <p:spPr>
          <a:xfrm>
            <a:off x="533400" y="152400"/>
            <a:ext cx="8077200" cy="1206500"/>
          </a:xfrm>
        </p:spPr>
        <p:txBody>
          <a:bodyPr/>
          <a:lstStyle/>
          <a:p>
            <a:r>
              <a:rPr lang="en-US" dirty="0" smtClean="0"/>
              <a:t>Graphology vs. Questioned document analysis</a:t>
            </a:r>
          </a:p>
        </p:txBody>
      </p:sp>
      <p:sp>
        <p:nvSpPr>
          <p:cNvPr id="5" name="Content Placeholder 4"/>
          <p:cNvSpPr>
            <a:spLocks noGrp="1"/>
          </p:cNvSpPr>
          <p:nvPr>
            <p:ph idx="1"/>
          </p:nvPr>
        </p:nvSpPr>
        <p:spPr>
          <a:xfrm>
            <a:off x="228600" y="1676400"/>
            <a:ext cx="8775700" cy="4775200"/>
          </a:xfrm>
        </p:spPr>
        <p:txBody>
          <a:bodyPr/>
          <a:lstStyle/>
          <a:p>
            <a:r>
              <a:rPr lang="en-US" dirty="0" smtClean="0">
                <a:solidFill>
                  <a:srgbClr val="FFFF00"/>
                </a:solidFill>
              </a:rPr>
              <a:t>Associate personality with handwriting (pseudoscience)</a:t>
            </a:r>
          </a:p>
          <a:p>
            <a:r>
              <a:rPr lang="en-US" dirty="0" smtClean="0">
                <a:solidFill>
                  <a:srgbClr val="FFFF00"/>
                </a:solidFill>
              </a:rPr>
              <a:t>Vs.</a:t>
            </a:r>
          </a:p>
          <a:p>
            <a:r>
              <a:rPr lang="en-US" dirty="0" smtClean="0">
                <a:solidFill>
                  <a:srgbClr val="FFFF00"/>
                </a:solidFill>
              </a:rPr>
              <a:t>Peer-reviewed field of </a:t>
            </a:r>
            <a:r>
              <a:rPr lang="en-US" dirty="0" smtClean="0">
                <a:solidFill>
                  <a:srgbClr val="FFFF00"/>
                </a:solidFill>
              </a:rPr>
              <a:t>specialists</a:t>
            </a:r>
            <a:endParaRPr lang="en-US" dirty="0" smtClean="0">
              <a:solidFill>
                <a:srgbClr val="FFFF00"/>
              </a:solidFill>
            </a:endParaRPr>
          </a:p>
        </p:txBody>
      </p:sp>
      <p:pic>
        <p:nvPicPr>
          <p:cNvPr id="9223" name="Picture 7" descr="http://www.quickprofiling.com/images/graphology_definition.gif"/>
          <p:cNvPicPr>
            <a:picLocks noChangeAspect="1" noChangeArrowheads="1"/>
          </p:cNvPicPr>
          <p:nvPr/>
        </p:nvPicPr>
        <p:blipFill>
          <a:blip r:embed="rId3"/>
          <a:srcRect b="11927"/>
          <a:stretch>
            <a:fillRect/>
          </a:stretch>
        </p:blipFill>
        <p:spPr bwMode="auto">
          <a:xfrm>
            <a:off x="609600" y="4343400"/>
            <a:ext cx="2190750" cy="1828800"/>
          </a:xfrm>
          <a:prstGeom prst="rect">
            <a:avLst/>
          </a:prstGeom>
          <a:noFill/>
        </p:spPr>
      </p:pic>
      <p:pic>
        <p:nvPicPr>
          <p:cNvPr id="9225" name="Picture 9" descr="http://www.artofwise.gr/pictures/Graphology01.jpg"/>
          <p:cNvPicPr>
            <a:picLocks noChangeAspect="1" noChangeArrowheads="1"/>
          </p:cNvPicPr>
          <p:nvPr/>
        </p:nvPicPr>
        <p:blipFill>
          <a:blip r:embed="rId4"/>
          <a:srcRect/>
          <a:stretch>
            <a:fillRect/>
          </a:stretch>
        </p:blipFill>
        <p:spPr bwMode="auto">
          <a:xfrm>
            <a:off x="3276600" y="4114800"/>
            <a:ext cx="2751963" cy="2362201"/>
          </a:xfrm>
          <a:prstGeom prst="rect">
            <a:avLst/>
          </a:prstGeom>
          <a:noFill/>
        </p:spPr>
      </p:pic>
      <p:pic>
        <p:nvPicPr>
          <p:cNvPr id="9227" name="Picture 11" descr="http://www.craftygal.com/images/CG0201/pop20201.jpg"/>
          <p:cNvPicPr>
            <a:picLocks noChangeAspect="1" noChangeArrowheads="1"/>
          </p:cNvPicPr>
          <p:nvPr/>
        </p:nvPicPr>
        <p:blipFill>
          <a:blip r:embed="rId5"/>
          <a:srcRect/>
          <a:stretch>
            <a:fillRect/>
          </a:stretch>
        </p:blipFill>
        <p:spPr bwMode="auto">
          <a:xfrm>
            <a:off x="6477000" y="3276600"/>
            <a:ext cx="1981200" cy="2971802"/>
          </a:xfrm>
          <a:prstGeom prst="rect">
            <a:avLst/>
          </a:prstGeom>
          <a:noFill/>
        </p:spPr>
      </p:pic>
    </p:spTree>
  </p:cSld>
  <p:clrMapOvr>
    <a:masterClrMapping/>
  </p:clrMapOvr>
  <p:transition>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b="1" smtClean="0">
                <a:solidFill>
                  <a:srgbClr val="FFFF00"/>
                </a:solidFill>
              </a:rPr>
              <a:t>Handwriting </a:t>
            </a:r>
            <a:endParaRPr lang="en-US" sz="3600" b="1" smtClean="0">
              <a:solidFill>
                <a:srgbClr val="FFFF00"/>
              </a:solidFill>
            </a:endParaRPr>
          </a:p>
        </p:txBody>
      </p:sp>
      <p:sp>
        <p:nvSpPr>
          <p:cNvPr id="10243" name="Rectangle 3"/>
          <p:cNvSpPr>
            <a:spLocks noGrp="1" noChangeArrowheads="1"/>
          </p:cNvSpPr>
          <p:nvPr>
            <p:ph type="body" idx="1"/>
          </p:nvPr>
        </p:nvSpPr>
        <p:spPr>
          <a:xfrm>
            <a:off x="457200" y="1143000"/>
            <a:ext cx="8229600" cy="5105400"/>
          </a:xfrm>
        </p:spPr>
        <p:txBody>
          <a:bodyPr/>
          <a:lstStyle/>
          <a:p>
            <a:r>
              <a:rPr lang="en-US" dirty="0" smtClean="0">
                <a:solidFill>
                  <a:srgbClr val="FFFFFF"/>
                </a:solidFill>
              </a:rPr>
              <a:t>Development of handwriting</a:t>
            </a:r>
          </a:p>
          <a:p>
            <a:pPr lvl="1"/>
            <a:r>
              <a:rPr lang="en-US" dirty="0" smtClean="0">
                <a:solidFill>
                  <a:srgbClr val="FFFFFF"/>
                </a:solidFill>
              </a:rPr>
              <a:t>Children’s writing is very similar.</a:t>
            </a:r>
          </a:p>
          <a:p>
            <a:pPr lvl="1"/>
            <a:r>
              <a:rPr lang="en-US" dirty="0" smtClean="0">
                <a:solidFill>
                  <a:srgbClr val="FFFFFF"/>
                </a:solidFill>
              </a:rPr>
              <a:t>Handwriting becomes more individualized as a person ages.</a:t>
            </a:r>
          </a:p>
          <a:p>
            <a:pPr lvl="1"/>
            <a:r>
              <a:rPr lang="en-US" dirty="0" smtClean="0">
                <a:solidFill>
                  <a:srgbClr val="FFFFFF"/>
                </a:solidFill>
              </a:rPr>
              <a:t>Handwriting in adulthood stays basically the same with only minor changes.</a:t>
            </a:r>
          </a:p>
          <a:p>
            <a:pPr lvl="1">
              <a:buFont typeface="Monotype Sorts"/>
              <a:buNone/>
            </a:pPr>
            <a:r>
              <a:rPr lang="en-US" sz="2000" b="1" dirty="0" err="1" smtClean="0">
                <a:solidFill>
                  <a:srgbClr val="92D050"/>
                </a:solidFill>
              </a:rPr>
              <a:t>Aoccdrnig</a:t>
            </a:r>
            <a:r>
              <a:rPr lang="en-US" sz="2000" b="1" dirty="0" smtClean="0">
                <a:solidFill>
                  <a:srgbClr val="92D050"/>
                </a:solidFill>
              </a:rPr>
              <a:t> to a </a:t>
            </a:r>
            <a:r>
              <a:rPr lang="en-US" sz="2000" b="1" dirty="0" err="1" smtClean="0">
                <a:solidFill>
                  <a:srgbClr val="92D050"/>
                </a:solidFill>
              </a:rPr>
              <a:t>rscheearch</a:t>
            </a:r>
            <a:r>
              <a:rPr lang="en-US" sz="2000" b="1" dirty="0" smtClean="0">
                <a:solidFill>
                  <a:srgbClr val="92D050"/>
                </a:solidFill>
              </a:rPr>
              <a:t> at </a:t>
            </a:r>
            <a:r>
              <a:rPr lang="en-US" sz="2000" b="1" dirty="0" err="1" smtClean="0">
                <a:solidFill>
                  <a:srgbClr val="92D050"/>
                </a:solidFill>
              </a:rPr>
              <a:t>Cmabrigde</a:t>
            </a:r>
            <a:r>
              <a:rPr lang="en-US" sz="2000" b="1" dirty="0" smtClean="0">
                <a:solidFill>
                  <a:srgbClr val="92D050"/>
                </a:solidFill>
              </a:rPr>
              <a:t> </a:t>
            </a:r>
            <a:r>
              <a:rPr lang="en-US" sz="2000" b="1" dirty="0" err="1" smtClean="0">
                <a:solidFill>
                  <a:srgbClr val="92D050"/>
                </a:solidFill>
              </a:rPr>
              <a:t>Uinervtisy</a:t>
            </a:r>
            <a:r>
              <a:rPr lang="en-US" sz="2000" b="1" dirty="0" smtClean="0">
                <a:solidFill>
                  <a:srgbClr val="92D050"/>
                </a:solidFill>
              </a:rPr>
              <a:t>, it </a:t>
            </a:r>
            <a:r>
              <a:rPr lang="en-US" sz="2000" b="1" dirty="0" err="1" smtClean="0">
                <a:solidFill>
                  <a:srgbClr val="92D050"/>
                </a:solidFill>
              </a:rPr>
              <a:t>deosn't</a:t>
            </a:r>
            <a:r>
              <a:rPr lang="en-US" sz="2000" b="1" dirty="0" smtClean="0">
                <a:solidFill>
                  <a:srgbClr val="92D050"/>
                </a:solidFill>
              </a:rPr>
              <a:t> </a:t>
            </a:r>
            <a:r>
              <a:rPr lang="en-US" sz="2000" b="1" dirty="0" err="1" smtClean="0">
                <a:solidFill>
                  <a:srgbClr val="92D050"/>
                </a:solidFill>
              </a:rPr>
              <a:t>mttaer</a:t>
            </a:r>
            <a:r>
              <a:rPr lang="en-US" sz="2000" b="1" dirty="0" smtClean="0">
                <a:solidFill>
                  <a:srgbClr val="92D050"/>
                </a:solidFill>
              </a:rPr>
              <a:t> in </a:t>
            </a:r>
            <a:r>
              <a:rPr lang="en-US" sz="2000" b="1" dirty="0" err="1" smtClean="0">
                <a:solidFill>
                  <a:srgbClr val="92D050"/>
                </a:solidFill>
              </a:rPr>
              <a:t>waht</a:t>
            </a:r>
            <a:r>
              <a:rPr lang="en-US" sz="2000" b="1" dirty="0" smtClean="0">
                <a:solidFill>
                  <a:srgbClr val="92D050"/>
                </a:solidFill>
              </a:rPr>
              <a:t> </a:t>
            </a:r>
            <a:r>
              <a:rPr lang="en-US" sz="2000" b="1" dirty="0" err="1" smtClean="0">
                <a:solidFill>
                  <a:srgbClr val="92D050"/>
                </a:solidFill>
              </a:rPr>
              <a:t>oredr</a:t>
            </a:r>
            <a:r>
              <a:rPr lang="en-US" sz="2000" b="1" dirty="0" smtClean="0">
                <a:solidFill>
                  <a:srgbClr val="92D050"/>
                </a:solidFill>
              </a:rPr>
              <a:t> the </a:t>
            </a:r>
            <a:r>
              <a:rPr lang="en-US" sz="2000" b="1" dirty="0" err="1" smtClean="0">
                <a:solidFill>
                  <a:srgbClr val="92D050"/>
                </a:solidFill>
              </a:rPr>
              <a:t>ltteers</a:t>
            </a:r>
            <a:r>
              <a:rPr lang="en-US" sz="2000" b="1" dirty="0" smtClean="0">
                <a:solidFill>
                  <a:srgbClr val="92D050"/>
                </a:solidFill>
              </a:rPr>
              <a:t> in a </a:t>
            </a:r>
            <a:r>
              <a:rPr lang="en-US" sz="2000" b="1" dirty="0" err="1" smtClean="0">
                <a:solidFill>
                  <a:srgbClr val="92D050"/>
                </a:solidFill>
              </a:rPr>
              <a:t>wrod</a:t>
            </a:r>
            <a:r>
              <a:rPr lang="en-US" sz="2000" b="1" dirty="0" smtClean="0">
                <a:solidFill>
                  <a:srgbClr val="92D050"/>
                </a:solidFill>
              </a:rPr>
              <a:t> are, the </a:t>
            </a:r>
            <a:r>
              <a:rPr lang="en-US" sz="2000" b="1" dirty="0" err="1" smtClean="0">
                <a:solidFill>
                  <a:srgbClr val="92D050"/>
                </a:solidFill>
              </a:rPr>
              <a:t>olny</a:t>
            </a:r>
            <a:r>
              <a:rPr lang="en-US" sz="2000" b="1" dirty="0" smtClean="0">
                <a:solidFill>
                  <a:srgbClr val="92D050"/>
                </a:solidFill>
              </a:rPr>
              <a:t> </a:t>
            </a:r>
            <a:r>
              <a:rPr lang="en-US" sz="2000" b="1" dirty="0" err="1" smtClean="0">
                <a:solidFill>
                  <a:srgbClr val="92D050"/>
                </a:solidFill>
              </a:rPr>
              <a:t>iprmoetnt</a:t>
            </a:r>
            <a:r>
              <a:rPr lang="en-US" sz="2000" b="1" dirty="0" smtClean="0">
                <a:solidFill>
                  <a:srgbClr val="92D050"/>
                </a:solidFill>
              </a:rPr>
              <a:t> </a:t>
            </a:r>
            <a:r>
              <a:rPr lang="en-US" sz="2000" b="1" dirty="0" err="1" smtClean="0">
                <a:solidFill>
                  <a:srgbClr val="92D050"/>
                </a:solidFill>
              </a:rPr>
              <a:t>tihng</a:t>
            </a:r>
            <a:r>
              <a:rPr lang="en-US" sz="2000" b="1" dirty="0" smtClean="0">
                <a:solidFill>
                  <a:srgbClr val="92D050"/>
                </a:solidFill>
              </a:rPr>
              <a:t> is </a:t>
            </a:r>
            <a:r>
              <a:rPr lang="en-US" sz="2000" b="1" dirty="0" err="1" smtClean="0">
                <a:solidFill>
                  <a:srgbClr val="92D050"/>
                </a:solidFill>
              </a:rPr>
              <a:t>taht</a:t>
            </a:r>
            <a:r>
              <a:rPr lang="en-US" sz="2000" b="1" dirty="0" smtClean="0">
                <a:solidFill>
                  <a:srgbClr val="92D050"/>
                </a:solidFill>
              </a:rPr>
              <a:t> the </a:t>
            </a:r>
            <a:r>
              <a:rPr lang="en-US" sz="2000" b="1" dirty="0" err="1" smtClean="0">
                <a:solidFill>
                  <a:srgbClr val="92D050"/>
                </a:solidFill>
              </a:rPr>
              <a:t>frist</a:t>
            </a:r>
            <a:r>
              <a:rPr lang="en-US" sz="2000" b="1" dirty="0" smtClean="0">
                <a:solidFill>
                  <a:srgbClr val="92D050"/>
                </a:solidFill>
              </a:rPr>
              <a:t> and </a:t>
            </a:r>
            <a:r>
              <a:rPr lang="en-US" sz="2000" b="1" dirty="0" err="1" smtClean="0">
                <a:solidFill>
                  <a:srgbClr val="92D050"/>
                </a:solidFill>
              </a:rPr>
              <a:t>lsat</a:t>
            </a:r>
            <a:r>
              <a:rPr lang="en-US" sz="2000" b="1" dirty="0" smtClean="0">
                <a:solidFill>
                  <a:srgbClr val="92D050"/>
                </a:solidFill>
              </a:rPr>
              <a:t> </a:t>
            </a:r>
            <a:r>
              <a:rPr lang="en-US" sz="2000" b="1" dirty="0" err="1" smtClean="0">
                <a:solidFill>
                  <a:srgbClr val="92D050"/>
                </a:solidFill>
              </a:rPr>
              <a:t>ltteer</a:t>
            </a:r>
            <a:r>
              <a:rPr lang="en-US" sz="2000" b="1" dirty="0" smtClean="0">
                <a:solidFill>
                  <a:srgbClr val="92D050"/>
                </a:solidFill>
              </a:rPr>
              <a:t> be at the </a:t>
            </a:r>
            <a:r>
              <a:rPr lang="en-US" sz="2000" b="1" dirty="0" err="1" smtClean="0">
                <a:solidFill>
                  <a:srgbClr val="92D050"/>
                </a:solidFill>
              </a:rPr>
              <a:t>rghit</a:t>
            </a:r>
            <a:r>
              <a:rPr lang="en-US" sz="2000" b="1" dirty="0" smtClean="0">
                <a:solidFill>
                  <a:srgbClr val="92D050"/>
                </a:solidFill>
              </a:rPr>
              <a:t> </a:t>
            </a:r>
            <a:r>
              <a:rPr lang="en-US" sz="2000" b="1" dirty="0" err="1" smtClean="0">
                <a:solidFill>
                  <a:srgbClr val="92D050"/>
                </a:solidFill>
              </a:rPr>
              <a:t>pclae</a:t>
            </a:r>
            <a:r>
              <a:rPr lang="en-US" sz="2000" b="1" dirty="0" smtClean="0">
                <a:solidFill>
                  <a:srgbClr val="92D050"/>
                </a:solidFill>
              </a:rPr>
              <a:t>. The </a:t>
            </a:r>
            <a:r>
              <a:rPr lang="en-US" sz="2000" b="1" dirty="0" err="1" smtClean="0">
                <a:solidFill>
                  <a:srgbClr val="92D050"/>
                </a:solidFill>
              </a:rPr>
              <a:t>rset</a:t>
            </a:r>
            <a:r>
              <a:rPr lang="en-US" sz="2000" b="1" dirty="0" smtClean="0">
                <a:solidFill>
                  <a:srgbClr val="92D050"/>
                </a:solidFill>
              </a:rPr>
              <a:t> can be a </a:t>
            </a:r>
            <a:r>
              <a:rPr lang="en-US" sz="2000" b="1" dirty="0" err="1" smtClean="0">
                <a:solidFill>
                  <a:srgbClr val="92D050"/>
                </a:solidFill>
              </a:rPr>
              <a:t>toatl</a:t>
            </a:r>
            <a:r>
              <a:rPr lang="en-US" sz="2000" b="1" dirty="0" smtClean="0">
                <a:solidFill>
                  <a:srgbClr val="92D050"/>
                </a:solidFill>
              </a:rPr>
              <a:t> </a:t>
            </a:r>
            <a:r>
              <a:rPr lang="en-US" sz="2000" b="1" dirty="0" err="1" smtClean="0">
                <a:solidFill>
                  <a:srgbClr val="92D050"/>
                </a:solidFill>
              </a:rPr>
              <a:t>mses</a:t>
            </a:r>
            <a:r>
              <a:rPr lang="en-US" sz="2000" b="1" dirty="0" smtClean="0">
                <a:solidFill>
                  <a:srgbClr val="92D050"/>
                </a:solidFill>
              </a:rPr>
              <a:t> and you can </a:t>
            </a:r>
            <a:r>
              <a:rPr lang="en-US" sz="2000" b="1" dirty="0" err="1" smtClean="0">
                <a:solidFill>
                  <a:srgbClr val="92D050"/>
                </a:solidFill>
              </a:rPr>
              <a:t>sitll</a:t>
            </a:r>
            <a:r>
              <a:rPr lang="en-US" sz="2000" b="1" dirty="0" smtClean="0">
                <a:solidFill>
                  <a:srgbClr val="92D050"/>
                </a:solidFill>
              </a:rPr>
              <a:t> </a:t>
            </a:r>
            <a:r>
              <a:rPr lang="en-US" sz="2000" b="1" dirty="0" err="1" smtClean="0">
                <a:solidFill>
                  <a:srgbClr val="92D050"/>
                </a:solidFill>
              </a:rPr>
              <a:t>raed</a:t>
            </a:r>
            <a:r>
              <a:rPr lang="en-US" sz="2000" b="1" dirty="0" smtClean="0">
                <a:solidFill>
                  <a:srgbClr val="92D050"/>
                </a:solidFill>
              </a:rPr>
              <a:t> it </a:t>
            </a:r>
            <a:r>
              <a:rPr lang="en-US" sz="2000" b="1" dirty="0" err="1" smtClean="0">
                <a:solidFill>
                  <a:srgbClr val="92D050"/>
                </a:solidFill>
              </a:rPr>
              <a:t>wouthit</a:t>
            </a:r>
            <a:r>
              <a:rPr lang="en-US" sz="2000" b="1" dirty="0" smtClean="0">
                <a:solidFill>
                  <a:srgbClr val="92D050"/>
                </a:solidFill>
              </a:rPr>
              <a:t> </a:t>
            </a:r>
            <a:r>
              <a:rPr lang="en-US" sz="2000" b="1" dirty="0" err="1" smtClean="0">
                <a:solidFill>
                  <a:srgbClr val="92D050"/>
                </a:solidFill>
              </a:rPr>
              <a:t>porbelm</a:t>
            </a:r>
            <a:r>
              <a:rPr lang="en-US" sz="2000" b="1" dirty="0" smtClean="0">
                <a:solidFill>
                  <a:srgbClr val="92D050"/>
                </a:solidFill>
              </a:rPr>
              <a:t>. </a:t>
            </a:r>
            <a:r>
              <a:rPr lang="en-US" sz="2000" b="1" dirty="0" err="1" smtClean="0">
                <a:solidFill>
                  <a:srgbClr val="92D050"/>
                </a:solidFill>
              </a:rPr>
              <a:t>Tihs</a:t>
            </a:r>
            <a:r>
              <a:rPr lang="en-US" sz="2000" b="1" dirty="0" smtClean="0">
                <a:solidFill>
                  <a:srgbClr val="92D050"/>
                </a:solidFill>
              </a:rPr>
              <a:t> is </a:t>
            </a:r>
            <a:r>
              <a:rPr lang="en-US" sz="2000" b="1" dirty="0" err="1" smtClean="0">
                <a:solidFill>
                  <a:srgbClr val="92D050"/>
                </a:solidFill>
              </a:rPr>
              <a:t>bcuseae</a:t>
            </a:r>
            <a:r>
              <a:rPr lang="en-US" sz="2000" b="1" dirty="0" smtClean="0">
                <a:solidFill>
                  <a:srgbClr val="92D050"/>
                </a:solidFill>
              </a:rPr>
              <a:t> the </a:t>
            </a:r>
            <a:r>
              <a:rPr lang="en-US" sz="2000" b="1" dirty="0" err="1" smtClean="0">
                <a:solidFill>
                  <a:srgbClr val="92D050"/>
                </a:solidFill>
              </a:rPr>
              <a:t>huamn</a:t>
            </a:r>
            <a:r>
              <a:rPr lang="en-US" sz="2000" b="1" dirty="0" smtClean="0">
                <a:solidFill>
                  <a:srgbClr val="92D050"/>
                </a:solidFill>
              </a:rPr>
              <a:t> </a:t>
            </a:r>
            <a:r>
              <a:rPr lang="en-US" sz="2000" b="1" dirty="0" err="1" smtClean="0">
                <a:solidFill>
                  <a:srgbClr val="92D050"/>
                </a:solidFill>
              </a:rPr>
              <a:t>mnid</a:t>
            </a:r>
            <a:r>
              <a:rPr lang="en-US" sz="2000" b="1" dirty="0" smtClean="0">
                <a:solidFill>
                  <a:srgbClr val="92D050"/>
                </a:solidFill>
              </a:rPr>
              <a:t> </a:t>
            </a:r>
            <a:r>
              <a:rPr lang="en-US" sz="2000" b="1" dirty="0" err="1" smtClean="0">
                <a:solidFill>
                  <a:srgbClr val="92D050"/>
                </a:solidFill>
              </a:rPr>
              <a:t>deos</a:t>
            </a:r>
            <a:r>
              <a:rPr lang="en-US" sz="2000" b="1" dirty="0" smtClean="0">
                <a:solidFill>
                  <a:srgbClr val="92D050"/>
                </a:solidFill>
              </a:rPr>
              <a:t> not </a:t>
            </a:r>
            <a:r>
              <a:rPr lang="en-US" sz="2000" b="1" dirty="0" err="1" smtClean="0">
                <a:solidFill>
                  <a:srgbClr val="92D050"/>
                </a:solidFill>
              </a:rPr>
              <a:t>raed</a:t>
            </a:r>
            <a:r>
              <a:rPr lang="en-US" sz="2000" b="1" dirty="0" smtClean="0">
                <a:solidFill>
                  <a:srgbClr val="92D050"/>
                </a:solidFill>
              </a:rPr>
              <a:t> </a:t>
            </a:r>
            <a:r>
              <a:rPr lang="en-US" sz="2000" b="1" dirty="0" err="1" smtClean="0">
                <a:solidFill>
                  <a:srgbClr val="92D050"/>
                </a:solidFill>
              </a:rPr>
              <a:t>ervey</a:t>
            </a:r>
            <a:r>
              <a:rPr lang="en-US" sz="2000" b="1" dirty="0" smtClean="0">
                <a:solidFill>
                  <a:srgbClr val="92D050"/>
                </a:solidFill>
              </a:rPr>
              <a:t> </a:t>
            </a:r>
            <a:r>
              <a:rPr lang="en-US" sz="2000" b="1" dirty="0" err="1" smtClean="0">
                <a:solidFill>
                  <a:srgbClr val="92D050"/>
                </a:solidFill>
              </a:rPr>
              <a:t>lteter</a:t>
            </a:r>
            <a:r>
              <a:rPr lang="en-US" sz="2000" b="1" dirty="0" smtClean="0">
                <a:solidFill>
                  <a:srgbClr val="92D050"/>
                </a:solidFill>
              </a:rPr>
              <a:t> by </a:t>
            </a:r>
            <a:r>
              <a:rPr lang="en-US" sz="2000" b="1" dirty="0" err="1" smtClean="0">
                <a:solidFill>
                  <a:srgbClr val="92D050"/>
                </a:solidFill>
              </a:rPr>
              <a:t>istlef</a:t>
            </a:r>
            <a:r>
              <a:rPr lang="en-US" sz="2000" b="1" dirty="0" smtClean="0">
                <a:solidFill>
                  <a:srgbClr val="92D050"/>
                </a:solidFill>
              </a:rPr>
              <a:t>, but the </a:t>
            </a:r>
            <a:r>
              <a:rPr lang="en-US" sz="2000" b="1" dirty="0" err="1" smtClean="0">
                <a:solidFill>
                  <a:srgbClr val="92D050"/>
                </a:solidFill>
              </a:rPr>
              <a:t>wrod</a:t>
            </a:r>
            <a:r>
              <a:rPr lang="en-US" sz="2000" b="1" dirty="0" smtClean="0">
                <a:solidFill>
                  <a:srgbClr val="92D050"/>
                </a:solidFill>
              </a:rPr>
              <a:t> as a </a:t>
            </a:r>
            <a:r>
              <a:rPr lang="en-US" sz="2000" b="1" dirty="0" err="1" smtClean="0">
                <a:solidFill>
                  <a:srgbClr val="92D050"/>
                </a:solidFill>
              </a:rPr>
              <a:t>wlohe</a:t>
            </a:r>
            <a:r>
              <a:rPr lang="en-US" sz="2000" b="1" dirty="0" smtClean="0">
                <a:solidFill>
                  <a:srgbClr val="92D050"/>
                </a:solidFill>
              </a:rPr>
              <a:t>.</a:t>
            </a:r>
            <a:endParaRPr lang="en-US" sz="2000" dirty="0" smtClean="0">
              <a:solidFill>
                <a:srgbClr val="92D050"/>
              </a:solidFill>
            </a:endParaRPr>
          </a:p>
          <a:p>
            <a:endParaRPr lang="en-US" dirty="0" smtClean="0"/>
          </a:p>
        </p:txBody>
      </p:sp>
      <p:pic>
        <p:nvPicPr>
          <p:cNvPr id="10244" name="Picture 2" descr="http://media.independent.com/online_onlys/upload/2007/01/children_writing2.jpg"/>
          <p:cNvPicPr>
            <a:picLocks noChangeAspect="1" noChangeArrowheads="1"/>
          </p:cNvPicPr>
          <p:nvPr/>
        </p:nvPicPr>
        <p:blipFill>
          <a:blip r:embed="rId3"/>
          <a:srcRect/>
          <a:stretch>
            <a:fillRect/>
          </a:stretch>
        </p:blipFill>
        <p:spPr bwMode="auto">
          <a:xfrm>
            <a:off x="6172200" y="381000"/>
            <a:ext cx="2400300" cy="1801813"/>
          </a:xfrm>
          <a:prstGeom prst="rect">
            <a:avLst/>
          </a:prstGeom>
          <a:noFill/>
          <a:ln w="9525">
            <a:noFill/>
            <a:miter lim="800000"/>
            <a:headEnd/>
            <a:tailEnd/>
          </a:ln>
        </p:spPr>
      </p:pic>
    </p:spTree>
  </p:cSld>
  <p:clrMapOvr>
    <a:masterClrMapping/>
  </p:clrMapOvr>
  <p:transition>
    <p:sndAc>
      <p:stSnd>
        <p:snd r:embed="rId2" name="whoosh.wav" builtIn="1"/>
      </p:stSnd>
    </p:sndAc>
  </p:transition>
  <p:timing>
    <p:tnLst>
      <p:par>
        <p:cTn id="1" dur="indefinite" restart="never" nodeType="tmRoot"/>
      </p:par>
    </p:tnLst>
  </p:timing>
</p:sld>
</file>

<file path=ppt/theme/theme1.xml><?xml version="1.0" encoding="utf-8"?>
<a:theme xmlns:a="http://schemas.openxmlformats.org/drawingml/2006/main" name="Quill Pen">
  <a:themeElements>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fontScheme name="Quill P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ill Pen 1">
        <a:dk1>
          <a:srgbClr val="000000"/>
        </a:dk1>
        <a:lt1>
          <a:srgbClr val="FFFF99"/>
        </a:lt1>
        <a:dk2>
          <a:srgbClr val="003300"/>
        </a:dk2>
        <a:lt2>
          <a:srgbClr val="FFCC66"/>
        </a:lt2>
        <a:accent1>
          <a:srgbClr val="CC3300"/>
        </a:accent1>
        <a:accent2>
          <a:srgbClr val="009999"/>
        </a:accent2>
        <a:accent3>
          <a:srgbClr val="AAADAA"/>
        </a:accent3>
        <a:accent4>
          <a:srgbClr val="DADA82"/>
        </a:accent4>
        <a:accent5>
          <a:srgbClr val="E2ADAA"/>
        </a:accent5>
        <a:accent6>
          <a:srgbClr val="008A8A"/>
        </a:accent6>
        <a:hlink>
          <a:srgbClr val="660033"/>
        </a:hlink>
        <a:folHlink>
          <a:srgbClr val="336633"/>
        </a:folHlink>
      </a:clrScheme>
      <a:clrMap bg1="dk2" tx1="lt1" bg2="dk1" tx2="lt2" accent1="accent1" accent2="accent2" accent3="accent3" accent4="accent4" accent5="accent5" accent6="accent6" hlink="hlink" folHlink="folHlink"/>
    </a:extraClrScheme>
    <a:extraClrScheme>
      <a:clrScheme name="Quill Pen 2">
        <a:dk1>
          <a:srgbClr val="000000"/>
        </a:dk1>
        <a:lt1>
          <a:srgbClr val="FFFFCC"/>
        </a:lt1>
        <a:dk2>
          <a:srgbClr val="333300"/>
        </a:dk2>
        <a:lt2>
          <a:srgbClr val="3333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Quill Pen 3">
        <a:dk1>
          <a:srgbClr val="000000"/>
        </a:dk1>
        <a:lt1>
          <a:srgbClr val="00FFFF"/>
        </a:lt1>
        <a:dk2>
          <a:srgbClr val="0000FF"/>
        </a:dk2>
        <a:lt2>
          <a:srgbClr val="FFFF00"/>
        </a:lt2>
        <a:accent1>
          <a:srgbClr val="FF9900"/>
        </a:accent1>
        <a:accent2>
          <a:srgbClr val="00FFFF"/>
        </a:accent2>
        <a:accent3>
          <a:srgbClr val="AAAAFF"/>
        </a:accent3>
        <a:accent4>
          <a:srgbClr val="00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Quill Pen 4">
        <a:dk1>
          <a:srgbClr val="000000"/>
        </a:dk1>
        <a:lt1>
          <a:srgbClr val="FFCC66"/>
        </a:lt1>
        <a:dk2>
          <a:srgbClr val="800000"/>
        </a:dk2>
        <a:lt2>
          <a:srgbClr val="FFCC66"/>
        </a:lt2>
        <a:accent1>
          <a:srgbClr val="339933"/>
        </a:accent1>
        <a:accent2>
          <a:srgbClr val="CC6600"/>
        </a:accent2>
        <a:accent3>
          <a:srgbClr val="C0AAAA"/>
        </a:accent3>
        <a:accent4>
          <a:srgbClr val="DAAE56"/>
        </a:accent4>
        <a:accent5>
          <a:srgbClr val="ADCAAD"/>
        </a:accent5>
        <a:accent6>
          <a:srgbClr val="B95C00"/>
        </a:accent6>
        <a:hlink>
          <a:srgbClr val="0033CC"/>
        </a:hlink>
        <a:folHlink>
          <a:srgbClr val="FFCC66"/>
        </a:folHlink>
      </a:clrScheme>
      <a:clrMap bg1="dk2" tx1="lt1" bg2="dk1" tx2="lt2" accent1="accent1" accent2="accent2" accent3="accent3" accent4="accent4" accent5="accent5" accent6="accent6" hlink="hlink" folHlink="folHlink"/>
    </a:extraClrScheme>
    <a:extraClrScheme>
      <a:clrScheme name="Quill Pen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Quill Pen 6">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Quill Pe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98:Templates:Presentation Designs:Quill Pen</Template>
  <TotalTime>1854</TotalTime>
  <Words>958</Words>
  <Application>Microsoft PowerPoint 7.0</Application>
  <PresentationFormat>On-screen Show (4:3)</PresentationFormat>
  <Paragraphs>132</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Arial</vt:lpstr>
      <vt:lpstr>Monotype Sorts</vt:lpstr>
      <vt:lpstr>Arial Black</vt:lpstr>
      <vt:lpstr>Wingdings</vt:lpstr>
      <vt:lpstr>Quill Pen</vt:lpstr>
      <vt:lpstr> Document and Handwriting Analysis</vt:lpstr>
      <vt:lpstr>What is a questioned document?</vt:lpstr>
      <vt:lpstr> Questioned Documents</vt:lpstr>
      <vt:lpstr>Document Examination</vt:lpstr>
      <vt:lpstr>Exemplar</vt:lpstr>
      <vt:lpstr>Slide 5</vt:lpstr>
      <vt:lpstr>Slide 6</vt:lpstr>
      <vt:lpstr>Graphology vs. Questioned document analysis</vt:lpstr>
      <vt:lpstr>Handwriting </vt:lpstr>
      <vt:lpstr>Your Handwriting Style</vt:lpstr>
      <vt:lpstr>How can handwriting be affected?</vt:lpstr>
      <vt:lpstr>Methods of Forgery</vt:lpstr>
      <vt:lpstr>Handwriting</vt:lpstr>
      <vt:lpstr>Handwriting Characteristics</vt:lpstr>
      <vt:lpstr>Common Writing Mechanics Examined</vt:lpstr>
      <vt:lpstr>Grammar and spelling are also important clues… </vt:lpstr>
      <vt:lpstr>Slide 16</vt:lpstr>
      <vt:lpstr>Handwriting Identification</vt:lpstr>
      <vt:lpstr>Types of Exemplars</vt:lpstr>
      <vt:lpstr>Slide 19</vt:lpstr>
      <vt:lpstr>Obtaining Handwriting Samples</vt:lpstr>
      <vt:lpstr>Slide 21</vt:lpstr>
      <vt:lpstr>Activity</vt:lpstr>
      <vt:lpstr>Important to Get Numerous Samples</vt:lpstr>
      <vt:lpstr>Slide 24</vt:lpstr>
      <vt:lpstr>Signatures </vt:lpstr>
    </vt:vector>
  </TitlesOfParts>
  <Company>Pattonville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 Documentation</dc:title>
  <dc:creator>Barb Weekley</dc:creator>
  <cp:lastModifiedBy> markwagner78</cp:lastModifiedBy>
  <cp:revision>86</cp:revision>
  <dcterms:created xsi:type="dcterms:W3CDTF">2001-06-29T20:12:45Z</dcterms:created>
  <dcterms:modified xsi:type="dcterms:W3CDTF">2009-03-02T22:14:23Z</dcterms:modified>
</cp:coreProperties>
</file>