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activeX/activeX15.xml" ContentType="application/vnd.ms-office.activeX+xml"/>
  <Override PartName="/ppt/activeX/activeX26.xml" ContentType="application/vnd.ms-office.activeX+xml"/>
  <Override PartName="/ppt/notesSlides/notesSlide2.xml" ContentType="application/vnd.openxmlformats-officedocument.presentationml.notesSlide+xml"/>
  <Override PartName="/ppt/activeX/activeX62.xml" ContentType="application/vnd.ms-office.activeX+xml"/>
  <Override PartName="/ppt/activeX/activeX73.xml" ContentType="application/vnd.ms-office.activeX+xml"/>
  <Override PartName="/ppt/slides/slide36.xml" ContentType="application/vnd.openxmlformats-officedocument.presentationml.slide+xml"/>
  <Override PartName="/ppt/activeX/activeX51.xml" ContentType="application/vnd.ms-office.activeX+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Layouts/slideLayout2.xml" ContentType="application/vnd.openxmlformats-officedocument.presentationml.slideLayout+xml"/>
  <Override PartName="/ppt/activeX/activeX40.xml" ContentType="application/vnd.ms-office.activeX+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tableStyles.xml" ContentType="application/vnd.openxmlformats-officedocument.presentationml.tableStyles+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30.xml" ContentType="application/vnd.openxmlformats-officedocument.presentationml.notesSlide+xml"/>
  <Override PartName="/ppt/activeX/activeX78.xml" ContentType="application/vnd.ms-office.activeX+xml"/>
  <Override PartName="/ppt/activeX/activeX89.xml" ContentType="application/vnd.ms-office.activeX+xml"/>
  <Override PartName="/ppt/notesSlides/notesSlide7.xml" ContentType="application/vnd.openxmlformats-officedocument.presentationml.notesSlide+xml"/>
  <Override PartName="/ppt/activeX/activeX67.xml" ContentType="application/vnd.ms-office.activeX+xml"/>
  <Override PartName="/ppt/activeX/activeX56.xml" ContentType="application/vnd.ms-office.activeX+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activeX/activeX34.xml" ContentType="application/vnd.ms-office.activeX+xml"/>
  <Override PartName="/ppt/activeX/activeX45.xml" ContentType="application/vnd.ms-office.activeX+xml"/>
  <Default Extension="png" ContentType="image/png"/>
  <Override PartName="/ppt/activeX/activeX81.xml" ContentType="application/vnd.ms-office.activeX+xml"/>
  <Override PartName="/ppt/activeX/activeX92.xml" ContentType="application/vnd.ms-office.activeX+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activeX/activeX3.xml" ContentType="application/vnd.ms-office.activeX+xml"/>
  <Override PartName="/ppt/activeX/activeX23.xml" ContentType="application/vnd.ms-office.activeX+xml"/>
  <Override PartName="/ppt/activeX/activeX52.xml" ContentType="application/vnd.ms-office.activeX+xml"/>
  <Override PartName="/ppt/notesSlides/notesSlide39.xml" ContentType="application/vnd.openxmlformats-officedocument.presentationml.notesSlide+xml"/>
  <Override PartName="/ppt/activeX/activeX70.xml" ContentType="application/vnd.ms-office.activeX+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activeX/activeX12.xml" ContentType="application/vnd.ms-office.activeX+xml"/>
  <Override PartName="/ppt/activeX/activeX30.xml" ContentType="application/vnd.ms-office.activeX+xml"/>
  <Override PartName="/ppt/activeX/activeX41.xml" ContentType="application/vnd.ms-office.activeX+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Layouts/slideLayout14.xml" ContentType="application/vnd.openxmlformats-officedocument.presentationml.slideLayout+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activeX/activeX79.xml" ContentType="application/vnd.ms-office.activeX+xml"/>
  <Override PartName="/ppt/activeX/activeX8.xml" ContentType="application/vnd.ms-office.activeX+xml"/>
  <Override PartName="/ppt/activeX/activeX39.xml" ContentType="application/vnd.ms-office.activeX+xml"/>
  <Override PartName="/ppt/activeX/activeX57.xml" ContentType="application/vnd.ms-office.activeX+xml"/>
  <Override PartName="/ppt/activeX/activeX68.xml" ContentType="application/vnd.ms-office.activeX+xml"/>
  <Override PartName="/ppt/activeX/activeX86.xml" ContentType="application/vnd.ms-office.activeX+xml"/>
  <Override PartName="/ppt/slides/slide49.xml" ContentType="application/vnd.openxmlformats-officedocument.presentationml.slide+xml"/>
  <Override PartName="/ppt/handoutMasters/handoutMaster1.xml" ContentType="application/vnd.openxmlformats-officedocument.presentationml.handoutMaster+xml"/>
  <Override PartName="/ppt/activeX/activeX28.xml" ContentType="application/vnd.ms-office.activeX+xml"/>
  <Override PartName="/ppt/notesSlides/notesSlide4.xml" ContentType="application/vnd.openxmlformats-officedocument.presentationml.notesSlide+xml"/>
  <Override PartName="/ppt/activeX/activeX46.xml" ContentType="application/vnd.ms-office.activeX+xml"/>
  <Override PartName="/ppt/activeX/activeX75.xml" ContentType="application/vnd.ms-office.activeX+xml"/>
  <Override PartName="/ppt/activeX/activeX93.xml" ContentType="application/vnd.ms-office.activeX+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activeX/activeX4.xml" ContentType="application/vnd.ms-office.activeX+xml"/>
  <Override PartName="/ppt/activeX/activeX17.xml" ContentType="application/vnd.ms-office.activeX+xml"/>
  <Override PartName="/ppt/activeX/activeX35.xml" ContentType="application/vnd.ms-office.activeX+xml"/>
  <Override PartName="/ppt/activeX/activeX53.xml" ContentType="application/vnd.ms-office.activeX+xml"/>
  <Override PartName="/ppt/activeX/activeX64.xml" ContentType="application/vnd.ms-office.activeX+xml"/>
  <Override PartName="/ppt/activeX/activeX82.xml" ContentType="application/vnd.ms-office.activeX+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activeX/activeX13.xml" ContentType="application/vnd.ms-office.activeX+xml"/>
  <Override PartName="/ppt/activeX/activeX24.xml" ContentType="application/vnd.ms-office.activeX+xml"/>
  <Override PartName="/ppt/activeX/activeX42.xml" ContentType="application/vnd.ms-office.activeX+xml"/>
  <Override PartName="/ppt/notesSlides/notesSlide29.xml" ContentType="application/vnd.openxmlformats-officedocument.presentationml.notesSlide+xml"/>
  <Override PartName="/ppt/activeX/activeX60.xml" ContentType="application/vnd.ms-office.activeX+xml"/>
  <Override PartName="/ppt/activeX/activeX71.xml" ContentType="application/vnd.ms-office.activeX+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Default Extension="wmf" ContentType="image/x-wmf"/>
  <Override PartName="/ppt/activeX/activeX31.xml" ContentType="application/vnd.ms-office.activeX+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activeX/activeX20.xml" ContentType="application/vnd.ms-office.activeX+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activeX/activeX69.xml" ContentType="application/vnd.ms-office.activeX+xml"/>
  <Override PartName="/ppt/notesSlides/notesSlide50.xml" ContentType="application/vnd.openxmlformats-officedocument.presentationml.notesSlide+xml"/>
  <Override PartName="/ppt/activeX/activeX9.xml" ContentType="application/vnd.ms-office.activeX+xml"/>
  <Override PartName="/ppt/activeX/activeX29.xml" ContentType="application/vnd.ms-office.activeX+xml"/>
  <Override PartName="/ppt/notesSlides/notesSlide10.xml" ContentType="application/vnd.openxmlformats-officedocument.presentationml.notesSlide+xml"/>
  <Override PartName="/ppt/activeX/activeX58.xml" ContentType="application/vnd.ms-office.activeX+xml"/>
  <Override PartName="/ppt/activeX/activeX76.xml" ContentType="application/vnd.ms-office.activeX+xml"/>
  <Override PartName="/ppt/activeX/activeX87.xml" ContentType="application/vnd.ms-office.activeX+xml"/>
  <Override PartName="/ppt/slides/slide7.xml" ContentType="application/vnd.openxmlformats-officedocument.presentationml.slide+xml"/>
  <Override PartName="/ppt/slideLayouts/slideLayout9.xml" ContentType="application/vnd.openxmlformats-officedocument.presentationml.slideLayout+xml"/>
  <Override PartName="/ppt/activeX/activeX18.xml" ContentType="application/vnd.ms-office.activeX+xml"/>
  <Override PartName="/ppt/notesSlides/notesSlide5.xml" ContentType="application/vnd.openxmlformats-officedocument.presentationml.notesSlide+xml"/>
  <Override PartName="/ppt/activeX/activeX36.xml" ContentType="application/vnd.ms-office.activeX+xml"/>
  <Override PartName="/ppt/activeX/activeX47.xml" ContentType="application/vnd.ms-office.activeX+xml"/>
  <Override PartName="/ppt/activeX/activeX65.xml" ContentType="application/vnd.ms-office.activeX+xml"/>
  <Override PartName="/ppt/activeX/activeX83.xml" ContentType="application/vnd.ms-office.activeX+xml"/>
  <Override PartName="/ppt/activeX/activeX94.xml" ContentType="application/vnd.ms-office.activeX+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activeX/activeX5.xml" ContentType="application/vnd.ms-office.activeX+xml"/>
  <Override PartName="/ppt/activeX/activeX25.xml" ContentType="application/vnd.ms-office.activeX+xml"/>
  <Override PartName="/ppt/activeX/activeX54.xml" ContentType="application/vnd.ms-office.activeX+xml"/>
  <Override PartName="/ppt/activeX/activeX72.xml" ContentType="application/vnd.ms-office.activeX+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activeX/activeX14.xml" ContentType="application/vnd.ms-office.activeX+xml"/>
  <Override PartName="/ppt/activeX/activeX32.xml" ContentType="application/vnd.ms-office.activeX+xml"/>
  <Override PartName="/ppt/activeX/activeX43.xml" ContentType="application/vnd.ms-office.activeX+xml"/>
  <Override PartName="/ppt/notesSlides/notesSlide19.xml" ContentType="application/vnd.openxmlformats-officedocument.presentationml.notesSlide+xml"/>
  <Override PartName="/ppt/activeX/activeX61.xml" ContentType="application/vnd.ms-office.activeX+xml"/>
  <Override PartName="/ppt/notesSlides/notesSlide48.xml" ContentType="application/vnd.openxmlformats-officedocument.presentationml.notesSlide+xml"/>
  <Override PartName="/ppt/activeX/activeX90.xml" ContentType="application/vnd.ms-office.activeX+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activeX/activeX1.xml" ContentType="application/vnd.ms-office.activeX+xml"/>
  <Override PartName="/ppt/activeX/activeX21.xml" ContentType="application/vnd.ms-office.activeX+xml"/>
  <Default Extension="jpeg" ContentType="image/jpeg"/>
  <Override PartName="/ppt/activeX/activeX50.xml" ContentType="application/vnd.ms-office.activeX+xml"/>
  <Override PartName="/ppt/notesSlides/notesSlide37.xml" ContentType="application/vnd.openxmlformats-officedocument.presentationml.notesSlide+xml"/>
  <Override PartName="/ppt/notesSlides/notesSlide55.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activeX/activeX10.xml" ContentType="application/vnd.ms-office.activeX+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11.xml" ContentType="application/vnd.openxmlformats-officedocument.presentationml.notesSlide+xml"/>
  <Override PartName="/ppt/activeX/activeX59.xml" ContentType="application/vnd.ms-office.activeX+xml"/>
  <Override PartName="/ppt/notesSlides/notesSlide40.xml" ContentType="application/vnd.openxmlformats-officedocument.presentationml.notesSlide+xml"/>
  <Override PartName="/ppt/activeX/activeX88.xml" ContentType="application/vnd.ms-office.activeX+xml"/>
  <Override PartName="/ppt/notesSlides/notesSlide6.xml" ContentType="application/vnd.openxmlformats-officedocument.presentationml.notesSlide+xml"/>
  <Override PartName="/ppt/activeX/activeX48.xml" ContentType="application/vnd.ms-office.activeX+xml"/>
  <Override PartName="/ppt/activeX/activeX77.xml" ContentType="application/vnd.ms-office.activeX+xml"/>
  <Override PartName="/ppt/activeX/activeX95.xml" ContentType="application/vnd.ms-office.activeX+xml"/>
  <Override PartName="/ppt/slides/slide8.xml" ContentType="application/vnd.openxmlformats-officedocument.presentationml.slide+xml"/>
  <Override PartName="/ppt/activeX/activeX6.xml" ContentType="application/vnd.ms-office.activeX+xml"/>
  <Override PartName="/ppt/activeX/activeX19.xml" ContentType="application/vnd.ms-office.activeX+xml"/>
  <Override PartName="/ppt/activeX/activeX37.xml" ContentType="application/vnd.ms-office.activeX+xml"/>
  <Override PartName="/ppt/activeX/activeX55.xml" ContentType="application/vnd.ms-office.activeX+xml"/>
  <Override PartName="/ppt/activeX/activeX66.xml" ContentType="application/vnd.ms-office.activeX+xml"/>
  <Override PartName="/ppt/activeX/activeX84.xml" ContentType="application/vnd.ms-office.activeX+xml"/>
  <Override PartName="/ppt/slides/slide29.xml" ContentType="application/vnd.openxmlformats-officedocument.presentationml.slide+xml"/>
  <Override PartName="/ppt/activeX/activeX44.xml" ContentType="application/vnd.ms-office.activeX+xml"/>
  <Override PartName="/ppt/activeX/activeX91.xml" ContentType="application/vnd.ms-office.activeX+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activeX/activeX2.xml" ContentType="application/vnd.ms-office.activeX+xml"/>
  <Override PartName="/ppt/activeX/activeX33.xml" ContentType="application/vnd.ms-office.activeX+xml"/>
  <Override PartName="/ppt/activeX/activeX80.xml" ContentType="application/vnd.ms-office.activeX+xml"/>
  <Override PartName="/ppt/slides/slide43.xml" ContentType="application/vnd.openxmlformats-officedocument.presentationml.slide+xml"/>
  <Override PartName="/ppt/theme/theme1.xml" ContentType="application/vnd.openxmlformats-officedocument.theme+xml"/>
  <Override PartName="/ppt/activeX/activeX11.xml" ContentType="application/vnd.ms-office.activeX+xml"/>
  <Override PartName="/ppt/activeX/activeX22.xml" ContentType="application/vnd.ms-office.activeX+xml"/>
  <Override PartName="/ppt/notesSlides/notesSlide45.xml" ContentType="application/vnd.openxmlformats-officedocument.presentationml.notesSlide+xml"/>
  <Override PartName="/ppt/slides/slide32.xml" ContentType="application/vnd.openxmlformats-officedocument.presentationml.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notesSlides/notesSlide23.xml" ContentType="application/vnd.openxmlformats-officedocument.presentationml.notesSlide+xml"/>
  <Override PartName="/ppt/notesSlides/notesSlide12.xml" ContentType="application/vnd.openxmlformats-officedocument.presentationml.notesSlide+xml"/>
  <Override PartName="/ppt/activeX/activeX38.xml" ContentType="application/vnd.ms-office.activeX+xml"/>
  <Override PartName="/ppt/activeX/activeX49.xml" ContentType="application/vnd.ms-office.activeX+xml"/>
  <Override PartName="/ppt/activeX/activeX85.xml" ContentType="application/vnd.ms-office.activeX+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activeX/activeX7.xml" ContentType="application/vnd.ms-office.activeX+xml"/>
  <Override PartName="/ppt/activeX/activeX27.xml" ContentType="application/vnd.ms-office.activeX+xml"/>
  <Override PartName="/ppt/activeX/activeX74.xml" ContentType="application/vnd.ms-office.activeX+xml"/>
  <Override PartName="/ppt/slides/slide48.xml" ContentType="application/vnd.openxmlformats-officedocument.presentationml.slide+xml"/>
  <Override PartName="/ppt/activeX/activeX16.xml" ContentType="application/vnd.ms-office.activeX+xml"/>
  <Override PartName="/ppt/notesSlides/notesSlide3.xml" ContentType="application/vnd.openxmlformats-officedocument.presentationml.notesSlide+xml"/>
  <Override PartName="/ppt/activeX/activeX63.xml" ContentType="application/vnd.ms-office.activeX+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6"/>
  </p:notesMasterIdLst>
  <p:handoutMasterIdLst>
    <p:handoutMasterId r:id="rId67"/>
  </p:handoutMasterIdLst>
  <p:sldIdLst>
    <p:sldId id="289" r:id="rId2"/>
    <p:sldId id="256" r:id="rId3"/>
    <p:sldId id="299" r:id="rId4"/>
    <p:sldId id="300" r:id="rId5"/>
    <p:sldId id="259" r:id="rId6"/>
    <p:sldId id="301" r:id="rId7"/>
    <p:sldId id="257" r:id="rId8"/>
    <p:sldId id="302" r:id="rId9"/>
    <p:sldId id="287" r:id="rId10"/>
    <p:sldId id="303" r:id="rId11"/>
    <p:sldId id="288" r:id="rId12"/>
    <p:sldId id="304" r:id="rId13"/>
    <p:sldId id="261" r:id="rId14"/>
    <p:sldId id="305" r:id="rId15"/>
    <p:sldId id="262" r:id="rId16"/>
    <p:sldId id="306" r:id="rId17"/>
    <p:sldId id="263" r:id="rId18"/>
    <p:sldId id="307" r:id="rId19"/>
    <p:sldId id="264" r:id="rId20"/>
    <p:sldId id="308" r:id="rId21"/>
    <p:sldId id="265" r:id="rId22"/>
    <p:sldId id="309" r:id="rId23"/>
    <p:sldId id="266" r:id="rId24"/>
    <p:sldId id="310" r:id="rId25"/>
    <p:sldId id="267" r:id="rId26"/>
    <p:sldId id="311" r:id="rId27"/>
    <p:sldId id="268" r:id="rId28"/>
    <p:sldId id="312" r:id="rId29"/>
    <p:sldId id="269" r:id="rId30"/>
    <p:sldId id="313" r:id="rId31"/>
    <p:sldId id="270" r:id="rId32"/>
    <p:sldId id="314" r:id="rId33"/>
    <p:sldId id="271" r:id="rId34"/>
    <p:sldId id="315" r:id="rId35"/>
    <p:sldId id="329" r:id="rId36"/>
    <p:sldId id="316" r:id="rId37"/>
    <p:sldId id="273" r:id="rId38"/>
    <p:sldId id="317" r:id="rId39"/>
    <p:sldId id="274" r:id="rId40"/>
    <p:sldId id="318" r:id="rId41"/>
    <p:sldId id="275" r:id="rId42"/>
    <p:sldId id="319" r:id="rId43"/>
    <p:sldId id="276" r:id="rId44"/>
    <p:sldId id="320" r:id="rId45"/>
    <p:sldId id="277" r:id="rId46"/>
    <p:sldId id="321" r:id="rId47"/>
    <p:sldId id="278" r:id="rId48"/>
    <p:sldId id="322" r:id="rId49"/>
    <p:sldId id="279" r:id="rId50"/>
    <p:sldId id="323" r:id="rId51"/>
    <p:sldId id="280" r:id="rId52"/>
    <p:sldId id="324" r:id="rId53"/>
    <p:sldId id="282" r:id="rId54"/>
    <p:sldId id="291" r:id="rId55"/>
    <p:sldId id="325" r:id="rId56"/>
    <p:sldId id="326" r:id="rId57"/>
    <p:sldId id="328" r:id="rId58"/>
    <p:sldId id="292" r:id="rId59"/>
    <p:sldId id="294" r:id="rId60"/>
    <p:sldId id="295" r:id="rId61"/>
    <p:sldId id="296" r:id="rId62"/>
    <p:sldId id="297" r:id="rId63"/>
    <p:sldId id="327" r:id="rId64"/>
    <p:sldId id="298" r:id="rId65"/>
  </p:sldIdLst>
  <p:sldSz cx="9144000" cy="6858000" type="screen4x3"/>
  <p:notesSz cx="6858000" cy="9144000"/>
  <p:defaultTextStyle>
    <a:defPPr>
      <a:defRPr lang="fr-FR"/>
    </a:defPPr>
    <a:lvl1pPr algn="ctr" rtl="0" fontAlgn="base">
      <a:spcBef>
        <a:spcPct val="0"/>
      </a:spcBef>
      <a:spcAft>
        <a:spcPct val="0"/>
      </a:spcAft>
      <a:defRPr sz="6000" kern="1200">
        <a:solidFill>
          <a:schemeClr val="tx1"/>
        </a:solidFill>
        <a:latin typeface="Times New Roman" pitchFamily="18" charset="0"/>
        <a:ea typeface="+mn-ea"/>
        <a:cs typeface="+mn-cs"/>
      </a:defRPr>
    </a:lvl1pPr>
    <a:lvl2pPr marL="457200" algn="ctr" rtl="0" fontAlgn="base">
      <a:spcBef>
        <a:spcPct val="0"/>
      </a:spcBef>
      <a:spcAft>
        <a:spcPct val="0"/>
      </a:spcAft>
      <a:defRPr sz="6000" kern="1200">
        <a:solidFill>
          <a:schemeClr val="tx1"/>
        </a:solidFill>
        <a:latin typeface="Times New Roman" pitchFamily="18" charset="0"/>
        <a:ea typeface="+mn-ea"/>
        <a:cs typeface="+mn-cs"/>
      </a:defRPr>
    </a:lvl2pPr>
    <a:lvl3pPr marL="914400" algn="ctr" rtl="0" fontAlgn="base">
      <a:spcBef>
        <a:spcPct val="0"/>
      </a:spcBef>
      <a:spcAft>
        <a:spcPct val="0"/>
      </a:spcAft>
      <a:defRPr sz="6000" kern="1200">
        <a:solidFill>
          <a:schemeClr val="tx1"/>
        </a:solidFill>
        <a:latin typeface="Times New Roman" pitchFamily="18" charset="0"/>
        <a:ea typeface="+mn-ea"/>
        <a:cs typeface="+mn-cs"/>
      </a:defRPr>
    </a:lvl3pPr>
    <a:lvl4pPr marL="1371600" algn="ctr" rtl="0" fontAlgn="base">
      <a:spcBef>
        <a:spcPct val="0"/>
      </a:spcBef>
      <a:spcAft>
        <a:spcPct val="0"/>
      </a:spcAft>
      <a:defRPr sz="6000" kern="1200">
        <a:solidFill>
          <a:schemeClr val="tx1"/>
        </a:solidFill>
        <a:latin typeface="Times New Roman" pitchFamily="18" charset="0"/>
        <a:ea typeface="+mn-ea"/>
        <a:cs typeface="+mn-cs"/>
      </a:defRPr>
    </a:lvl4pPr>
    <a:lvl5pPr marL="1828800" algn="ctr" rtl="0" fontAlgn="base">
      <a:spcBef>
        <a:spcPct val="0"/>
      </a:spcBef>
      <a:spcAft>
        <a:spcPct val="0"/>
      </a:spcAft>
      <a:defRPr sz="6000" kern="1200">
        <a:solidFill>
          <a:schemeClr val="tx1"/>
        </a:solidFill>
        <a:latin typeface="Times New Roman" pitchFamily="18" charset="0"/>
        <a:ea typeface="+mn-ea"/>
        <a:cs typeface="+mn-cs"/>
      </a:defRPr>
    </a:lvl5pPr>
    <a:lvl6pPr marL="2286000" algn="l" defTabSz="914400" rtl="0" eaLnBrk="1" latinLnBrk="0" hangingPunct="1">
      <a:defRPr sz="6000" kern="1200">
        <a:solidFill>
          <a:schemeClr val="tx1"/>
        </a:solidFill>
        <a:latin typeface="Times New Roman" pitchFamily="18" charset="0"/>
        <a:ea typeface="+mn-ea"/>
        <a:cs typeface="+mn-cs"/>
      </a:defRPr>
    </a:lvl6pPr>
    <a:lvl7pPr marL="2743200" algn="l" defTabSz="914400" rtl="0" eaLnBrk="1" latinLnBrk="0" hangingPunct="1">
      <a:defRPr sz="6000" kern="1200">
        <a:solidFill>
          <a:schemeClr val="tx1"/>
        </a:solidFill>
        <a:latin typeface="Times New Roman" pitchFamily="18" charset="0"/>
        <a:ea typeface="+mn-ea"/>
        <a:cs typeface="+mn-cs"/>
      </a:defRPr>
    </a:lvl7pPr>
    <a:lvl8pPr marL="3200400" algn="l" defTabSz="914400" rtl="0" eaLnBrk="1" latinLnBrk="0" hangingPunct="1">
      <a:defRPr sz="6000" kern="1200">
        <a:solidFill>
          <a:schemeClr val="tx1"/>
        </a:solidFill>
        <a:latin typeface="Times New Roman" pitchFamily="18" charset="0"/>
        <a:ea typeface="+mn-ea"/>
        <a:cs typeface="+mn-cs"/>
      </a:defRPr>
    </a:lvl8pPr>
    <a:lvl9pPr marL="3657600" algn="l" defTabSz="914400" rtl="0" eaLnBrk="1" latinLnBrk="0" hangingPunct="1">
      <a:defRPr sz="60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CC00"/>
    <a:srgbClr val="E8002C"/>
    <a:srgbClr val="0000CC"/>
    <a:srgbClr val="000066"/>
    <a:srgbClr val="0033CC"/>
    <a:srgbClr val="FF9900"/>
    <a:srgbClr val="99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8146" autoAdjust="0"/>
    <p:restoredTop sz="90929"/>
  </p:normalViewPr>
  <p:slideViewPr>
    <p:cSldViewPr>
      <p:cViewPr varScale="1">
        <p:scale>
          <a:sx n="67" d="100"/>
          <a:sy n="67" d="100"/>
        </p:scale>
        <p:origin x="-528" y="-108"/>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Lst>
  </p:outlineViewPr>
  <p:notesTextViewPr>
    <p:cViewPr>
      <p:scale>
        <a:sx n="100" d="100"/>
        <a:sy n="100" d="100"/>
      </p:scale>
      <p:origin x="0" y="0"/>
    </p:cViewPr>
  </p:notesTextViewPr>
  <p:sorterViewPr>
    <p:cViewPr>
      <p:scale>
        <a:sx n="66" d="100"/>
        <a:sy n="66" d="100"/>
      </p:scale>
      <p:origin x="0" y="3408"/>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_rels/viewProps.xml.rels><?xml version="1.0" encoding="UTF-8" standalone="yes"?>
<Relationships xmlns="http://schemas.openxmlformats.org/package/2006/relationships"><Relationship Id="rId3" Type="http://schemas.openxmlformats.org/officeDocument/2006/relationships/slide" Target="slides/slide60.xml"/><Relationship Id="rId2" Type="http://schemas.openxmlformats.org/officeDocument/2006/relationships/slide" Target="slides/slide59.xml"/><Relationship Id="rId1" Type="http://schemas.openxmlformats.org/officeDocument/2006/relationships/slide" Target="slides/slide1.xml"/><Relationship Id="rId5" Type="http://schemas.openxmlformats.org/officeDocument/2006/relationships/slide" Target="slides/slide62.xml"/><Relationship Id="rId4" Type="http://schemas.openxmlformats.org/officeDocument/2006/relationships/slide" Target="slides/slide61.xml"/></Relationships>
</file>

<file path=ppt/activeX/activeX1.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Start Game"/>
  <ax:ocxPr ax:name="Size" ax:value="4445;1270"/>
  <ax:ocxPr ax:name="FontName" ax:value="Arial"/>
  <ax:ocxPr ax:name="FontHeight" ax:value="360"/>
  <ax:ocxPr ax:name="FontCharSet" ax:value="0"/>
  <ax:ocxPr ax:name="FontPitchAndFamily" ax:value="2"/>
  <ax:ocxPr ax:name="ParagraphAlign" ax:value="3"/>
</ax:ocx>
</file>

<file path=ppt/activeX/activeX10.xml><?xml version="1.0" encoding="utf-8"?>
<ax:ocx xmlns:ax="http://schemas.microsoft.com/office/2006/activeX" xmlns:r="http://schemas.openxmlformats.org/officeDocument/2006/relationships" ax:classid="{D7053240-CE69-11CD-A777-00DD01143C57}" ax:persistence="persistPropertyBag">
  <ax:ocxPr ax:name="ForeColor" ax:value="16777215"/>
  <ax:ocxPr ax:name="BackColor" ax:value="12582912"/>
  <ax:ocxPr ax:name="Caption" ax:value="300"/>
  <ax:ocxPr ax:name="Size" ax:value="4445;2540"/>
  <ax:ocxPr ax:name="FontName" ax:value="Arial"/>
  <ax:ocxPr ax:name="FontEffects" ax:value="1073741825"/>
  <ax:ocxPr ax:name="FontHeight" ax:value="795"/>
  <ax:ocxPr ax:name="FontCharSet" ax:value="0"/>
  <ax:ocxPr ax:name="FontPitchAndFamily" ax:value="2"/>
  <ax:ocxPr ax:name="ParagraphAlign" ax:value="3"/>
  <ax:ocxPr ax:name="FontWeight" ax:value="700"/>
</ax:ocx>
</file>

<file path=ppt/activeX/activeX11.xml><?xml version="1.0" encoding="utf-8"?>
<ax:ocx xmlns:ax="http://schemas.microsoft.com/office/2006/activeX" xmlns:r="http://schemas.openxmlformats.org/officeDocument/2006/relationships" ax:classid="{D7053240-CE69-11CD-A777-00DD01143C57}" ax:persistence="persistPropertyBag">
  <ax:ocxPr ax:name="ForeColor" ax:value="16777215"/>
  <ax:ocxPr ax:name="BackColor" ax:value="12582912"/>
  <ax:ocxPr ax:name="Caption" ax:value="400"/>
  <ax:ocxPr ax:name="Size" ax:value="4445;2540"/>
  <ax:ocxPr ax:name="FontName" ax:value="Arial"/>
  <ax:ocxPr ax:name="FontEffects" ax:value="1073741825"/>
  <ax:ocxPr ax:name="FontHeight" ax:value="795"/>
  <ax:ocxPr ax:name="FontCharSet" ax:value="0"/>
  <ax:ocxPr ax:name="FontPitchAndFamily" ax:value="2"/>
  <ax:ocxPr ax:name="ParagraphAlign" ax:value="3"/>
  <ax:ocxPr ax:name="FontWeight" ax:value="700"/>
</ax:ocx>
</file>

<file path=ppt/activeX/activeX12.xml><?xml version="1.0" encoding="utf-8"?>
<ax:ocx xmlns:ax="http://schemas.microsoft.com/office/2006/activeX" xmlns:r="http://schemas.openxmlformats.org/officeDocument/2006/relationships" ax:classid="{D7053240-CE69-11CD-A777-00DD01143C57}" ax:persistence="persistPropertyBag">
  <ax:ocxPr ax:name="ForeColor" ax:value="16777215"/>
  <ax:ocxPr ax:name="BackColor" ax:value="12582912"/>
  <ax:ocxPr ax:name="Caption" ax:value="500"/>
  <ax:ocxPr ax:name="Size" ax:value="4445;2540"/>
  <ax:ocxPr ax:name="FontName" ax:value="Arial"/>
  <ax:ocxPr ax:name="FontEffects" ax:value="1073741825"/>
  <ax:ocxPr ax:name="FontHeight" ax:value="795"/>
  <ax:ocxPr ax:name="FontCharSet" ax:value="0"/>
  <ax:ocxPr ax:name="FontPitchAndFamily" ax:value="2"/>
  <ax:ocxPr ax:name="ParagraphAlign" ax:value="3"/>
  <ax:ocxPr ax:name="FontWeight" ax:value="700"/>
</ax:ocx>
</file>

<file path=ppt/activeX/activeX13.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Instructions"/>
  <ax:ocxPr ax:name="Size" ax:value="4445;1270"/>
  <ax:ocxPr ax:name="FontName" ax:value="Arial"/>
  <ax:ocxPr ax:name="FontHeight" ax:value="360"/>
  <ax:ocxPr ax:name="FontCharSet" ax:value="0"/>
  <ax:ocxPr ax:name="FontPitchAndFamily" ax:value="2"/>
  <ax:ocxPr ax:name="ParagraphAlign" ax:value="3"/>
</ax:ocx>
</file>

<file path=ppt/activeX/activeX14.xml><?xml version="1.0" encoding="utf-8"?>
<ax:ocx xmlns:ax="http://schemas.microsoft.com/office/2006/activeX" xmlns:r="http://schemas.openxmlformats.org/officeDocument/2006/relationships" ax:classid="{D7053240-CE69-11CD-A777-00DD01143C57}" ax:persistence="persistPropertyBag">
  <ax:ocxPr ax:name="ForeColor" ax:value="16777215"/>
  <ax:ocxPr ax:name="BackColor" ax:value="12582912"/>
  <ax:ocxPr ax:name="Caption" ax:value="100"/>
  <ax:ocxPr ax:name="Size" ax:value="4445;2540"/>
  <ax:ocxPr ax:name="FontName" ax:value="Arial"/>
  <ax:ocxPr ax:name="FontEffects" ax:value="1073741825"/>
  <ax:ocxPr ax:name="FontHeight" ax:value="795"/>
  <ax:ocxPr ax:name="FontCharSet" ax:value="0"/>
  <ax:ocxPr ax:name="FontPitchAndFamily" ax:value="2"/>
  <ax:ocxPr ax:name="ParagraphAlign" ax:value="3"/>
  <ax:ocxPr ax:name="FontWeight" ax:value="700"/>
</ax:ocx>
</file>

<file path=ppt/activeX/activeX15.xml><?xml version="1.0" encoding="utf-8"?>
<ax:ocx xmlns:ax="http://schemas.microsoft.com/office/2006/activeX" xmlns:r="http://schemas.openxmlformats.org/officeDocument/2006/relationships" ax:classid="{D7053240-CE69-11CD-A777-00DD01143C57}" ax:persistence="persistPropertyBag">
  <ax:ocxPr ax:name="ForeColor" ax:value="16777215"/>
  <ax:ocxPr ax:name="BackColor" ax:value="12582912"/>
  <ax:ocxPr ax:name="Caption" ax:value="200"/>
  <ax:ocxPr ax:name="Size" ax:value="4445;2540"/>
  <ax:ocxPr ax:name="FontName" ax:value="Arial"/>
  <ax:ocxPr ax:name="FontEffects" ax:value="1073741825"/>
  <ax:ocxPr ax:name="FontHeight" ax:value="795"/>
  <ax:ocxPr ax:name="FontCharSet" ax:value="0"/>
  <ax:ocxPr ax:name="FontPitchAndFamily" ax:value="2"/>
  <ax:ocxPr ax:name="ParagraphAlign" ax:value="3"/>
  <ax:ocxPr ax:name="FontWeight" ax:value="700"/>
</ax:ocx>
</file>

<file path=ppt/activeX/activeX16.xml><?xml version="1.0" encoding="utf-8"?>
<ax:ocx xmlns:ax="http://schemas.microsoft.com/office/2006/activeX" xmlns:r="http://schemas.openxmlformats.org/officeDocument/2006/relationships" ax:classid="{D7053240-CE69-11CD-A777-00DD01143C57}" ax:persistence="persistPropertyBag">
  <ax:ocxPr ax:name="ForeColor" ax:value="16777215"/>
  <ax:ocxPr ax:name="BackColor" ax:value="12582912"/>
  <ax:ocxPr ax:name="Caption" ax:value="300"/>
  <ax:ocxPr ax:name="Size" ax:value="4445;2540"/>
  <ax:ocxPr ax:name="FontName" ax:value="Arial"/>
  <ax:ocxPr ax:name="FontEffects" ax:value="1073741825"/>
  <ax:ocxPr ax:name="FontHeight" ax:value="795"/>
  <ax:ocxPr ax:name="FontCharSet" ax:value="0"/>
  <ax:ocxPr ax:name="FontPitchAndFamily" ax:value="2"/>
  <ax:ocxPr ax:name="ParagraphAlign" ax:value="3"/>
  <ax:ocxPr ax:name="FontWeight" ax:value="700"/>
</ax:ocx>
</file>

<file path=ppt/activeX/activeX17.xml><?xml version="1.0" encoding="utf-8"?>
<ax:ocx xmlns:ax="http://schemas.microsoft.com/office/2006/activeX" xmlns:r="http://schemas.openxmlformats.org/officeDocument/2006/relationships" ax:classid="{D7053240-CE69-11CD-A777-00DD01143C57}" ax:persistence="persistPropertyBag">
  <ax:ocxPr ax:name="ForeColor" ax:value="16777215"/>
  <ax:ocxPr ax:name="BackColor" ax:value="12582912"/>
  <ax:ocxPr ax:name="Caption" ax:value="400"/>
  <ax:ocxPr ax:name="Size" ax:value="4445;2540"/>
  <ax:ocxPr ax:name="FontName" ax:value="Arial"/>
  <ax:ocxPr ax:name="FontEffects" ax:value="1073741825"/>
  <ax:ocxPr ax:name="FontHeight" ax:value="795"/>
  <ax:ocxPr ax:name="FontCharSet" ax:value="0"/>
  <ax:ocxPr ax:name="FontPitchAndFamily" ax:value="2"/>
  <ax:ocxPr ax:name="ParagraphAlign" ax:value="3"/>
  <ax:ocxPr ax:name="FontWeight" ax:value="700"/>
</ax:ocx>
</file>

<file path=ppt/activeX/activeX18.xml><?xml version="1.0" encoding="utf-8"?>
<ax:ocx xmlns:ax="http://schemas.microsoft.com/office/2006/activeX" xmlns:r="http://schemas.openxmlformats.org/officeDocument/2006/relationships" ax:classid="{D7053240-CE69-11CD-A777-00DD01143C57}" ax:persistence="persistPropertyBag">
  <ax:ocxPr ax:name="ForeColor" ax:value="16777215"/>
  <ax:ocxPr ax:name="BackColor" ax:value="12582912"/>
  <ax:ocxPr ax:name="Caption" ax:value="500"/>
  <ax:ocxPr ax:name="Size" ax:value="4445;2540"/>
  <ax:ocxPr ax:name="FontName" ax:value="Arial"/>
  <ax:ocxPr ax:name="FontEffects" ax:value="1073741825"/>
  <ax:ocxPr ax:name="FontHeight" ax:value="795"/>
  <ax:ocxPr ax:name="FontCharSet" ax:value="0"/>
  <ax:ocxPr ax:name="FontPitchAndFamily" ax:value="2"/>
  <ax:ocxPr ax:name="ParagraphAlign" ax:value="3"/>
  <ax:ocxPr ax:name="FontWeight" ax:value="700"/>
</ax:ocx>
</file>

<file path=ppt/activeX/activeX19.xml><?xml version="1.0" encoding="utf-8"?>
<ax:ocx xmlns:ax="http://schemas.microsoft.com/office/2006/activeX" xmlns:r="http://schemas.openxmlformats.org/officeDocument/2006/relationships" ax:classid="{D7053240-CE69-11CD-A777-00DD01143C57}" ax:persistence="persistPropertyBag">
  <ax:ocxPr ax:name="ForeColor" ax:value="16777215"/>
  <ax:ocxPr ax:name="BackColor" ax:value="12582912"/>
  <ax:ocxPr ax:name="Caption" ax:value="100"/>
  <ax:ocxPr ax:name="Size" ax:value="4445;2540"/>
  <ax:ocxPr ax:name="FontName" ax:value="Arial"/>
  <ax:ocxPr ax:name="FontEffects" ax:value="1073741825"/>
  <ax:ocxPr ax:name="FontHeight" ax:value="795"/>
  <ax:ocxPr ax:name="FontCharSet" ax:value="0"/>
  <ax:ocxPr ax:name="FontPitchAndFamily" ax:value="2"/>
  <ax:ocxPr ax:name="ParagraphAlign" ax:value="3"/>
  <ax:ocxPr ax:name="FontWeight" ax:value="700"/>
</ax:ocx>
</file>

<file path=ppt/activeX/activeX2.xml><?xml version="1.0" encoding="utf-8"?>
<ax:ocx xmlns:ax="http://schemas.microsoft.com/office/2006/activeX" xmlns:r="http://schemas.openxmlformats.org/officeDocument/2006/relationships" ax:classid="{D7053240-CE69-11CD-A777-00DD01143C57}" ax:persistence="persistPropertyBag">
  <ax:ocxPr ax:name="ForeColor" ax:value="16777215"/>
  <ax:ocxPr ax:name="BackColor" ax:value="12582912"/>
  <ax:ocxPr ax:name="Caption" ax:value="100"/>
  <ax:ocxPr ax:name="Size" ax:value="4445;2540"/>
  <ax:ocxPr ax:name="FontName" ax:value="Arial"/>
  <ax:ocxPr ax:name="FontEffects" ax:value="1073741825"/>
  <ax:ocxPr ax:name="FontHeight" ax:value="795"/>
  <ax:ocxPr ax:name="FontCharSet" ax:value="0"/>
  <ax:ocxPr ax:name="FontPitchAndFamily" ax:value="2"/>
  <ax:ocxPr ax:name="ParagraphAlign" ax:value="3"/>
  <ax:ocxPr ax:name="FontWeight" ax:value="700"/>
</ax:ocx>
</file>

<file path=ppt/activeX/activeX20.xml><?xml version="1.0" encoding="utf-8"?>
<ax:ocx xmlns:ax="http://schemas.microsoft.com/office/2006/activeX" xmlns:r="http://schemas.openxmlformats.org/officeDocument/2006/relationships" ax:classid="{D7053240-CE69-11CD-A777-00DD01143C57}" ax:persistence="persistPropertyBag">
  <ax:ocxPr ax:name="ForeColor" ax:value="16777215"/>
  <ax:ocxPr ax:name="BackColor" ax:value="12582912"/>
  <ax:ocxPr ax:name="Caption" ax:value="200"/>
  <ax:ocxPr ax:name="Size" ax:value="4445;2540"/>
  <ax:ocxPr ax:name="FontName" ax:value="Arial"/>
  <ax:ocxPr ax:name="FontEffects" ax:value="1073741825"/>
  <ax:ocxPr ax:name="FontHeight" ax:value="795"/>
  <ax:ocxPr ax:name="FontCharSet" ax:value="0"/>
  <ax:ocxPr ax:name="FontPitchAndFamily" ax:value="2"/>
  <ax:ocxPr ax:name="ParagraphAlign" ax:value="3"/>
  <ax:ocxPr ax:name="FontWeight" ax:value="700"/>
</ax:ocx>
</file>

<file path=ppt/activeX/activeX21.xml><?xml version="1.0" encoding="utf-8"?>
<ax:ocx xmlns:ax="http://schemas.microsoft.com/office/2006/activeX" xmlns:r="http://schemas.openxmlformats.org/officeDocument/2006/relationships" ax:classid="{D7053240-CE69-11CD-A777-00DD01143C57}" ax:persistence="persistPropertyBag">
  <ax:ocxPr ax:name="ForeColor" ax:value="16777215"/>
  <ax:ocxPr ax:name="BackColor" ax:value="12582912"/>
  <ax:ocxPr ax:name="Caption" ax:value="300"/>
  <ax:ocxPr ax:name="Size" ax:value="4445;2540"/>
  <ax:ocxPr ax:name="FontName" ax:value="Arial"/>
  <ax:ocxPr ax:name="FontEffects" ax:value="1073741825"/>
  <ax:ocxPr ax:name="FontHeight" ax:value="795"/>
  <ax:ocxPr ax:name="FontCharSet" ax:value="0"/>
  <ax:ocxPr ax:name="FontPitchAndFamily" ax:value="2"/>
  <ax:ocxPr ax:name="ParagraphAlign" ax:value="3"/>
  <ax:ocxPr ax:name="FontWeight" ax:value="700"/>
</ax:ocx>
</file>

<file path=ppt/activeX/activeX22.xml><?xml version="1.0" encoding="utf-8"?>
<ax:ocx xmlns:ax="http://schemas.microsoft.com/office/2006/activeX" xmlns:r="http://schemas.openxmlformats.org/officeDocument/2006/relationships" ax:classid="{D7053240-CE69-11CD-A777-00DD01143C57}" ax:persistence="persistPropertyBag">
  <ax:ocxPr ax:name="ForeColor" ax:value="16777215"/>
  <ax:ocxPr ax:name="BackColor" ax:value="12582912"/>
  <ax:ocxPr ax:name="Caption" ax:value="400"/>
  <ax:ocxPr ax:name="Size" ax:value="4445;2540"/>
  <ax:ocxPr ax:name="FontName" ax:value="Arial"/>
  <ax:ocxPr ax:name="FontEffects" ax:value="1073741825"/>
  <ax:ocxPr ax:name="FontHeight" ax:value="795"/>
  <ax:ocxPr ax:name="FontCharSet" ax:value="0"/>
  <ax:ocxPr ax:name="FontPitchAndFamily" ax:value="2"/>
  <ax:ocxPr ax:name="ParagraphAlign" ax:value="3"/>
  <ax:ocxPr ax:name="FontWeight" ax:value="700"/>
</ax:ocx>
</file>

<file path=ppt/activeX/activeX23.xml><?xml version="1.0" encoding="utf-8"?>
<ax:ocx xmlns:ax="http://schemas.microsoft.com/office/2006/activeX" xmlns:r="http://schemas.openxmlformats.org/officeDocument/2006/relationships" ax:classid="{D7053240-CE69-11CD-A777-00DD01143C57}" ax:persistence="persistPropertyBag">
  <ax:ocxPr ax:name="ForeColor" ax:value="16777215"/>
  <ax:ocxPr ax:name="BackColor" ax:value="12582912"/>
  <ax:ocxPr ax:name="Caption" ax:value="500"/>
  <ax:ocxPr ax:name="Size" ax:value="4445;2540"/>
  <ax:ocxPr ax:name="FontName" ax:value="Arial"/>
  <ax:ocxPr ax:name="FontEffects" ax:value="1073741825"/>
  <ax:ocxPr ax:name="FontHeight" ax:value="795"/>
  <ax:ocxPr ax:name="FontCharSet" ax:value="0"/>
  <ax:ocxPr ax:name="FontPitchAndFamily" ax:value="2"/>
  <ax:ocxPr ax:name="ParagraphAlign" ax:value="3"/>
  <ax:ocxPr ax:name="FontWeight" ax:value="700"/>
</ax:ocx>
</file>

<file path=ppt/activeX/activeX24.xml><?xml version="1.0" encoding="utf-8"?>
<ax:ocx xmlns:ax="http://schemas.microsoft.com/office/2006/activeX" xmlns:r="http://schemas.openxmlformats.org/officeDocument/2006/relationships" ax:classid="{D7053240-CE69-11CD-A777-00DD01143C57}" ax:persistence="persistPropertyBag">
  <ax:ocxPr ax:name="ForeColor" ax:value="16777215"/>
  <ax:ocxPr ax:name="BackColor" ax:value="12582912"/>
  <ax:ocxPr ax:name="Caption" ax:value="100"/>
  <ax:ocxPr ax:name="Size" ax:value="4445;2540"/>
  <ax:ocxPr ax:name="FontName" ax:value="Arial"/>
  <ax:ocxPr ax:name="FontEffects" ax:value="1073741825"/>
  <ax:ocxPr ax:name="FontHeight" ax:value="795"/>
  <ax:ocxPr ax:name="FontCharSet" ax:value="0"/>
  <ax:ocxPr ax:name="FontPitchAndFamily" ax:value="2"/>
  <ax:ocxPr ax:name="ParagraphAlign" ax:value="3"/>
  <ax:ocxPr ax:name="FontWeight" ax:value="700"/>
</ax:ocx>
</file>

<file path=ppt/activeX/activeX25.xml><?xml version="1.0" encoding="utf-8"?>
<ax:ocx xmlns:ax="http://schemas.microsoft.com/office/2006/activeX" xmlns:r="http://schemas.openxmlformats.org/officeDocument/2006/relationships" ax:classid="{D7053240-CE69-11CD-A777-00DD01143C57}" ax:persistence="persistPropertyBag">
  <ax:ocxPr ax:name="ForeColor" ax:value="16777215"/>
  <ax:ocxPr ax:name="BackColor" ax:value="12582912"/>
  <ax:ocxPr ax:name="Caption" ax:value="200"/>
  <ax:ocxPr ax:name="Size" ax:value="4445;2540"/>
  <ax:ocxPr ax:name="FontName" ax:value="Arial"/>
  <ax:ocxPr ax:name="FontEffects" ax:value="1073741825"/>
  <ax:ocxPr ax:name="FontHeight" ax:value="795"/>
  <ax:ocxPr ax:name="FontCharSet" ax:value="0"/>
  <ax:ocxPr ax:name="FontPitchAndFamily" ax:value="2"/>
  <ax:ocxPr ax:name="ParagraphAlign" ax:value="3"/>
  <ax:ocxPr ax:name="FontWeight" ax:value="700"/>
</ax:ocx>
</file>

<file path=ppt/activeX/activeX26.xml><?xml version="1.0" encoding="utf-8"?>
<ax:ocx xmlns:ax="http://schemas.microsoft.com/office/2006/activeX" xmlns:r="http://schemas.openxmlformats.org/officeDocument/2006/relationships" ax:classid="{D7053240-CE69-11CD-A777-00DD01143C57}" ax:persistence="persistPropertyBag">
  <ax:ocxPr ax:name="ForeColor" ax:value="16777215"/>
  <ax:ocxPr ax:name="BackColor" ax:value="12582912"/>
  <ax:ocxPr ax:name="Caption" ax:value="300"/>
  <ax:ocxPr ax:name="Size" ax:value="4445;2540"/>
  <ax:ocxPr ax:name="FontName" ax:value="Arial"/>
  <ax:ocxPr ax:name="FontEffects" ax:value="1073741825"/>
  <ax:ocxPr ax:name="FontHeight" ax:value="795"/>
  <ax:ocxPr ax:name="FontCharSet" ax:value="0"/>
  <ax:ocxPr ax:name="FontPitchAndFamily" ax:value="2"/>
  <ax:ocxPr ax:name="ParagraphAlign" ax:value="3"/>
  <ax:ocxPr ax:name="FontWeight" ax:value="700"/>
</ax:ocx>
</file>

<file path=ppt/activeX/activeX27.xml><?xml version="1.0" encoding="utf-8"?>
<ax:ocx xmlns:ax="http://schemas.microsoft.com/office/2006/activeX" xmlns:r="http://schemas.openxmlformats.org/officeDocument/2006/relationships" ax:classid="{D7053240-CE69-11CD-A777-00DD01143C57}" ax:persistence="persistPropertyBag">
  <ax:ocxPr ax:name="ForeColor" ax:value="16777215"/>
  <ax:ocxPr ax:name="BackColor" ax:value="12582912"/>
  <ax:ocxPr ax:name="Caption" ax:value="400"/>
  <ax:ocxPr ax:name="Size" ax:value="4445;2540"/>
  <ax:ocxPr ax:name="FontName" ax:value="Arial"/>
  <ax:ocxPr ax:name="FontEffects" ax:value="1073741825"/>
  <ax:ocxPr ax:name="FontHeight" ax:value="795"/>
  <ax:ocxPr ax:name="FontCharSet" ax:value="0"/>
  <ax:ocxPr ax:name="FontPitchAndFamily" ax:value="2"/>
  <ax:ocxPr ax:name="ParagraphAlign" ax:value="3"/>
  <ax:ocxPr ax:name="FontWeight" ax:value="700"/>
</ax:ocx>
</file>

<file path=ppt/activeX/activeX28.xml><?xml version="1.0" encoding="utf-8"?>
<ax:ocx xmlns:ax="http://schemas.microsoft.com/office/2006/activeX" xmlns:r="http://schemas.openxmlformats.org/officeDocument/2006/relationships" ax:classid="{D7053240-CE69-11CD-A777-00DD01143C57}" ax:persistence="persistPropertyBag">
  <ax:ocxPr ax:name="ForeColor" ax:value="16777215"/>
  <ax:ocxPr ax:name="BackColor" ax:value="12582912"/>
  <ax:ocxPr ax:name="Caption" ax:value="500"/>
  <ax:ocxPr ax:name="Size" ax:value="4445;2540"/>
  <ax:ocxPr ax:name="FontName" ax:value="Arial"/>
  <ax:ocxPr ax:name="FontEffects" ax:value="1073741825"/>
  <ax:ocxPr ax:name="FontHeight" ax:value="795"/>
  <ax:ocxPr ax:name="FontCharSet" ax:value="0"/>
  <ax:ocxPr ax:name="FontPitchAndFamily" ax:value="2"/>
  <ax:ocxPr ax:name="ParagraphAlign" ax:value="3"/>
  <ax:ocxPr ax:name="FontWeight" ax:value="700"/>
</ax:ocx>
</file>

<file path=ppt/activeX/activeX29.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Final Jeopardy"/>
  <ax:ocxPr ax:name="Size" ax:value="4445;1270"/>
  <ax:ocxPr ax:name="FontName" ax:value="Arial"/>
  <ax:ocxPr ax:name="FontHeight" ax:value="360"/>
  <ax:ocxPr ax:name="FontCharSet" ax:value="0"/>
  <ax:ocxPr ax:name="FontPitchAndFamily" ax:value="2"/>
  <ax:ocxPr ax:name="ParagraphAlign" ax:value="3"/>
</ax:ocx>
</file>

<file path=ppt/activeX/activeX3.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Reset"/>
  <ax:ocxPr ax:name="Size" ax:value="4445;1270"/>
  <ax:ocxPr ax:name="FontName" ax:value="Arial"/>
  <ax:ocxPr ax:name="FontHeight" ax:value="360"/>
  <ax:ocxPr ax:name="FontCharSet" ax:value="0"/>
  <ax:ocxPr ax:name="FontPitchAndFamily" ax:value="2"/>
  <ax:ocxPr ax:name="ParagraphAlign" ax:value="3"/>
</ax:ocx>
</file>

<file path=ppt/activeX/activeX30.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Setup"/>
  <ax:ocxPr ax:name="Size" ax:value="4445;1270"/>
  <ax:ocxPr ax:name="FontName" ax:value="Arial"/>
  <ax:ocxPr ax:name="FontHeight" ax:value="360"/>
  <ax:ocxPr ax:name="FontCharSet" ax:value="0"/>
  <ax:ocxPr ax:name="FontPitchAndFamily" ax:value="2"/>
  <ax:ocxPr ax:name="ParagraphAlign" ax:value="3"/>
</ax:ocx>
</file>

<file path=ppt/activeX/activeX31.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32.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33.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34.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35.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36.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37.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38.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39.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4.xml><?xml version="1.0" encoding="utf-8"?>
<ax:ocx xmlns:ax="http://schemas.microsoft.com/office/2006/activeX" xmlns:r="http://schemas.openxmlformats.org/officeDocument/2006/relationships" ax:classid="{D7053240-CE69-11CD-A777-00DD01143C57}" ax:persistence="persistPropertyBag">
  <ax:ocxPr ax:name="ForeColor" ax:value="16777215"/>
  <ax:ocxPr ax:name="BackColor" ax:value="12582912"/>
  <ax:ocxPr ax:name="Caption" ax:value="200"/>
  <ax:ocxPr ax:name="Size" ax:value="4445;2540"/>
  <ax:ocxPr ax:name="FontName" ax:value="Arial"/>
  <ax:ocxPr ax:name="FontEffects" ax:value="1073741825"/>
  <ax:ocxPr ax:name="FontHeight" ax:value="795"/>
  <ax:ocxPr ax:name="FontCharSet" ax:value="0"/>
  <ax:ocxPr ax:name="FontPitchAndFamily" ax:value="2"/>
  <ax:ocxPr ax:name="ParagraphAlign" ax:value="3"/>
  <ax:ocxPr ax:name="FontWeight" ax:value="700"/>
</ax:ocx>
</file>

<file path=ppt/activeX/activeX40.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41.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42.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43.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44.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45.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46.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47.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48.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49.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5.xml><?xml version="1.0" encoding="utf-8"?>
<ax:ocx xmlns:ax="http://schemas.microsoft.com/office/2006/activeX" xmlns:r="http://schemas.openxmlformats.org/officeDocument/2006/relationships" ax:classid="{D7053240-CE69-11CD-A777-00DD01143C57}" ax:persistence="persistPropertyBag">
  <ax:ocxPr ax:name="ForeColor" ax:value="16777215"/>
  <ax:ocxPr ax:name="BackColor" ax:value="12582912"/>
  <ax:ocxPr ax:name="Caption" ax:value="300"/>
  <ax:ocxPr ax:name="Size" ax:value="4445;2540"/>
  <ax:ocxPr ax:name="FontName" ax:value="Arial"/>
  <ax:ocxPr ax:name="FontEffects" ax:value="1073741825"/>
  <ax:ocxPr ax:name="FontHeight" ax:value="795"/>
  <ax:ocxPr ax:name="FontCharSet" ax:value="0"/>
  <ax:ocxPr ax:name="FontPitchAndFamily" ax:value="2"/>
  <ax:ocxPr ax:name="ParagraphAlign" ax:value="3"/>
  <ax:ocxPr ax:name="FontWeight" ax:value="700"/>
</ax:ocx>
</file>

<file path=ppt/activeX/activeX50.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51.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52.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53.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54.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55.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56.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57.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58.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59.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6.xml><?xml version="1.0" encoding="utf-8"?>
<ax:ocx xmlns:ax="http://schemas.microsoft.com/office/2006/activeX" xmlns:r="http://schemas.openxmlformats.org/officeDocument/2006/relationships" ax:classid="{D7053240-CE69-11CD-A777-00DD01143C57}" ax:persistence="persistPropertyBag">
  <ax:ocxPr ax:name="ForeColor" ax:value="16777215"/>
  <ax:ocxPr ax:name="BackColor" ax:value="12582912"/>
  <ax:ocxPr ax:name="Caption" ax:value="400"/>
  <ax:ocxPr ax:name="Size" ax:value="4445;2540"/>
  <ax:ocxPr ax:name="FontName" ax:value="Arial"/>
  <ax:ocxPr ax:name="FontEffects" ax:value="1073741825"/>
  <ax:ocxPr ax:name="FontHeight" ax:value="795"/>
  <ax:ocxPr ax:name="FontCharSet" ax:value="0"/>
  <ax:ocxPr ax:name="FontPitchAndFamily" ax:value="2"/>
  <ax:ocxPr ax:name="ParagraphAlign" ax:value="3"/>
  <ax:ocxPr ax:name="FontWeight" ax:value="700"/>
</ax:ocx>
</file>

<file path=ppt/activeX/activeX60.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61.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62.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63.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64.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65.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66.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67.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68.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69.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7.xml><?xml version="1.0" encoding="utf-8"?>
<ax:ocx xmlns:ax="http://schemas.microsoft.com/office/2006/activeX" xmlns:r="http://schemas.openxmlformats.org/officeDocument/2006/relationships" ax:classid="{D7053240-CE69-11CD-A777-00DD01143C57}" ax:persistence="persistPropertyBag">
  <ax:ocxPr ax:name="ForeColor" ax:value="16777215"/>
  <ax:ocxPr ax:name="BackColor" ax:value="12582912"/>
  <ax:ocxPr ax:name="Caption" ax:value="500"/>
  <ax:ocxPr ax:name="Size" ax:value="4445;2540"/>
  <ax:ocxPr ax:name="FontName" ax:value="Arial"/>
  <ax:ocxPr ax:name="FontEffects" ax:value="1073741825"/>
  <ax:ocxPr ax:name="FontHeight" ax:value="795"/>
  <ax:ocxPr ax:name="FontCharSet" ax:value="0"/>
  <ax:ocxPr ax:name="FontPitchAndFamily" ax:value="2"/>
  <ax:ocxPr ax:name="ParagraphAlign" ax:value="3"/>
  <ax:ocxPr ax:name="FontWeight" ax:value="700"/>
</ax:ocx>
</file>

<file path=ppt/activeX/activeX70.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71.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72.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73.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74.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75.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76.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77.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78.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79.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8.xml><?xml version="1.0" encoding="utf-8"?>
<ax:ocx xmlns:ax="http://schemas.microsoft.com/office/2006/activeX" xmlns:r="http://schemas.openxmlformats.org/officeDocument/2006/relationships" ax:classid="{D7053240-CE69-11CD-A777-00DD01143C57}" ax:persistence="persistPropertyBag">
  <ax:ocxPr ax:name="ForeColor" ax:value="16777215"/>
  <ax:ocxPr ax:name="BackColor" ax:value="12582912"/>
  <ax:ocxPr ax:name="Caption" ax:value="100"/>
  <ax:ocxPr ax:name="Size" ax:value="4445;2540"/>
  <ax:ocxPr ax:name="FontName" ax:value="Arial"/>
  <ax:ocxPr ax:name="FontEffects" ax:value="1073741825"/>
  <ax:ocxPr ax:name="FontHeight" ax:value="795"/>
  <ax:ocxPr ax:name="FontCharSet" ax:value="0"/>
  <ax:ocxPr ax:name="FontPitchAndFamily" ax:value="2"/>
  <ax:ocxPr ax:name="ParagraphAlign" ax:value="3"/>
  <ax:ocxPr ax:name="FontWeight" ax:value="700"/>
</ax:ocx>
</file>

<file path=ppt/activeX/activeX80.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81.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Final Jeopardy"/>
  <ax:ocxPr ax:name="Size" ax:value="4657;1270"/>
  <ax:ocxPr ax:name="FontName" ax:value="Arial"/>
  <ax:ocxPr ax:name="FontHeight" ax:value="360"/>
  <ax:ocxPr ax:name="FontCharSet" ax:value="0"/>
  <ax:ocxPr ax:name="FontPitchAndFamily" ax:value="2"/>
  <ax:ocxPr ax:name="ParagraphAlign" ax:value="3"/>
</ax:ocx>
</file>

<file path=ppt/activeX/activeX82.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83.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Final Jeopardy"/>
  <ax:ocxPr ax:name="Size" ax:value="4657;1270"/>
  <ax:ocxPr ax:name="FontName" ax:value="Arial"/>
  <ax:ocxPr ax:name="FontHeight" ax:value="360"/>
  <ax:ocxPr ax:name="FontCharSet" ax:value="0"/>
  <ax:ocxPr ax:name="FontPitchAndFamily" ax:value="2"/>
  <ax:ocxPr ax:name="ParagraphAlign" ax:value="3"/>
</ax:ocx>
</file>

<file path=ppt/activeX/activeX84.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85.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oto Answer"/>
  <ax:ocxPr ax:name="Size" ax:value="4657;1270"/>
  <ax:ocxPr ax:name="FontName" ax:value="Arial"/>
  <ax:ocxPr ax:name="FontHeight" ax:value="360"/>
  <ax:ocxPr ax:name="FontCharSet" ax:value="0"/>
  <ax:ocxPr ax:name="FontPitchAndFamily" ax:value="2"/>
  <ax:ocxPr ax:name="ParagraphAlign" ax:value="3"/>
</ax:ocx>
</file>

<file path=ppt/activeX/activeX86.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Instructions"/>
  <ax:ocxPr ax:name="Size" ax:value="4657;1270"/>
  <ax:ocxPr ax:name="FontName" ax:value="Arial"/>
  <ax:ocxPr ax:name="FontHeight" ax:value="360"/>
  <ax:ocxPr ax:name="FontCharSet" ax:value="0"/>
  <ax:ocxPr ax:name="FontPitchAndFamily" ax:value="2"/>
  <ax:ocxPr ax:name="ParagraphAlign" ax:value="3"/>
</ax:ocx>
</file>

<file path=ppt/activeX/activeX87.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Game Board"/>
  <ax:ocxPr ax:name="Size" ax:value="4657;1270"/>
  <ax:ocxPr ax:name="FontName" ax:value="Arial"/>
  <ax:ocxPr ax:name="FontHeight" ax:value="360"/>
  <ax:ocxPr ax:name="FontCharSet" ax:value="0"/>
  <ax:ocxPr ax:name="FontPitchAndFamily" ax:value="2"/>
  <ax:ocxPr ax:name="ParagraphAlign" ax:value="3"/>
</ax:ocx>
</file>

<file path=ppt/activeX/activeX88.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How To Set Up A New Game"/>
  <ax:ocxPr ax:name="Size" ax:value="11007;1270"/>
  <ax:ocxPr ax:name="FontName" ax:value="Arial"/>
  <ax:ocxPr ax:name="FontHeight" ax:value="360"/>
  <ax:ocxPr ax:name="FontCharSet" ax:value="0"/>
  <ax:ocxPr ax:name="FontPitchAndFamily" ax:value="2"/>
  <ax:ocxPr ax:name="ParagraphAlign" ax:value="3"/>
</ax:ocx>
</file>

<file path=ppt/activeX/activeX89.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How to play Jeopardy"/>
  <ax:ocxPr ax:name="Size" ax:value="11007;1270"/>
  <ax:ocxPr ax:name="FontName" ax:value="Arial"/>
  <ax:ocxPr ax:name="FontHeight" ax:value="360"/>
  <ax:ocxPr ax:name="FontCharSet" ax:value="0"/>
  <ax:ocxPr ax:name="FontPitchAndFamily" ax:value="2"/>
  <ax:ocxPr ax:name="ParagraphAlign" ax:value="3"/>
</ax:ocx>
</file>

<file path=ppt/activeX/activeX9.xml><?xml version="1.0" encoding="utf-8"?>
<ax:ocx xmlns:ax="http://schemas.microsoft.com/office/2006/activeX" xmlns:r="http://schemas.openxmlformats.org/officeDocument/2006/relationships" ax:classid="{D7053240-CE69-11CD-A777-00DD01143C57}" ax:persistence="persistPropertyBag">
  <ax:ocxPr ax:name="ForeColor" ax:value="16777215"/>
  <ax:ocxPr ax:name="BackColor" ax:value="12582912"/>
  <ax:ocxPr ax:name="Caption" ax:value="200"/>
  <ax:ocxPr ax:name="Size" ax:value="4445;2540"/>
  <ax:ocxPr ax:name="FontName" ax:value="Arial"/>
  <ax:ocxPr ax:name="FontEffects" ax:value="1073741825"/>
  <ax:ocxPr ax:name="FontHeight" ax:value="795"/>
  <ax:ocxPr ax:name="FontCharSet" ax:value="0"/>
  <ax:ocxPr ax:name="FontPitchAndFamily" ax:value="2"/>
  <ax:ocxPr ax:name="ParagraphAlign" ax:value="3"/>
  <ax:ocxPr ax:name="FontWeight" ax:value="700"/>
</ax:ocx>
</file>

<file path=ppt/activeX/activeX90.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F.A.Q."/>
  <ax:ocxPr ax:name="Size" ax:value="11007;1270"/>
  <ax:ocxPr ax:name="FontName" ax:value="Arial"/>
  <ax:ocxPr ax:name="FontHeight" ax:value="360"/>
  <ax:ocxPr ax:name="FontCharSet" ax:value="0"/>
  <ax:ocxPr ax:name="FontPitchAndFamily" ax:value="2"/>
  <ax:ocxPr ax:name="ParagraphAlign" ax:value="3"/>
</ax:ocx>
</file>

<file path=ppt/activeX/activeX91.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About"/>
  <ax:ocxPr ax:name="Size" ax:value="11007;1270"/>
  <ax:ocxPr ax:name="FontName" ax:value="Arial"/>
  <ax:ocxPr ax:name="FontHeight" ax:value="360"/>
  <ax:ocxPr ax:name="FontCharSet" ax:value="0"/>
  <ax:ocxPr ax:name="FontPitchAndFamily" ax:value="2"/>
  <ax:ocxPr ax:name="ParagraphAlign" ax:value="3"/>
</ax:ocx>
</file>

<file path=ppt/activeX/activeX92.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Next"/>
  <ax:ocxPr ax:name="Size" ax:value="4657;1270"/>
  <ax:ocxPr ax:name="FontName" ax:value="Arial"/>
  <ax:ocxPr ax:name="FontHeight" ax:value="360"/>
  <ax:ocxPr ax:name="FontCharSet" ax:value="0"/>
  <ax:ocxPr ax:name="FontPitchAndFamily" ax:value="2"/>
  <ax:ocxPr ax:name="ParagraphAlign" ax:value="3"/>
</ax:ocx>
</file>

<file path=ppt/activeX/activeX93.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Instructions"/>
  <ax:ocxPr ax:name="Size" ax:value="4657;1270"/>
  <ax:ocxPr ax:name="FontName" ax:value="Arial"/>
  <ax:ocxPr ax:name="FontHeight" ax:value="360"/>
  <ax:ocxPr ax:name="FontCharSet" ax:value="0"/>
  <ax:ocxPr ax:name="FontPitchAndFamily" ax:value="2"/>
  <ax:ocxPr ax:name="ParagraphAlign" ax:value="3"/>
</ax:ocx>
</file>

<file path=ppt/activeX/activeX94.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Instructions"/>
  <ax:ocxPr ax:name="Size" ax:value="4657;1270"/>
  <ax:ocxPr ax:name="FontName" ax:value="Arial"/>
  <ax:ocxPr ax:name="FontHeight" ax:value="360"/>
  <ax:ocxPr ax:name="FontCharSet" ax:value="0"/>
  <ax:ocxPr ax:name="FontPitchAndFamily" ax:value="2"/>
  <ax:ocxPr ax:name="ParagraphAlign" ax:value="3"/>
</ax:ocx>
</file>

<file path=ppt/activeX/activeX95.xml><?xml version="1.0" encoding="utf-8"?>
<ax:ocx xmlns:ax="http://schemas.microsoft.com/office/2006/activeX" xmlns:r="http://schemas.openxmlformats.org/officeDocument/2006/relationships" ax:classid="{D7053240-CE69-11CD-A777-00DD01143C57}" ax:persistence="persistPropertyBag">
  <ax:ocxPr ax:name="ForeColor" ax:value="12648447"/>
  <ax:ocxPr ax:name="BackColor" ax:value="4210752"/>
  <ax:ocxPr ax:name="Caption" ax:value="Instructions"/>
  <ax:ocxPr ax:name="Size" ax:value="4657;1270"/>
  <ax:ocxPr ax:name="FontName" ax:value="Arial"/>
  <ax:ocxPr ax:name="FontHeight" ax:value="360"/>
  <ax:ocxPr ax:name="FontCharSet" ax:value="0"/>
  <ax:ocxPr ax:name="FontPitchAndFamily" ax:value="2"/>
  <ax:ocxPr ax:name="ParagraphAlign" ax:value="3"/>
</ax:ocx>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8.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39.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41.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42.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43.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44.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45.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46.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47.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48.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image" Target="../media/image14.wmf"/><Relationship Id="rId18" Type="http://schemas.openxmlformats.org/officeDocument/2006/relationships/image" Target="../media/image19.wmf"/><Relationship Id="rId26" Type="http://schemas.openxmlformats.org/officeDocument/2006/relationships/image" Target="../media/image27.wmf"/><Relationship Id="rId3" Type="http://schemas.openxmlformats.org/officeDocument/2006/relationships/image" Target="../media/image4.wmf"/><Relationship Id="rId21" Type="http://schemas.openxmlformats.org/officeDocument/2006/relationships/image" Target="../media/image22.wmf"/><Relationship Id="rId7" Type="http://schemas.openxmlformats.org/officeDocument/2006/relationships/image" Target="../media/image8.wmf"/><Relationship Id="rId12" Type="http://schemas.openxmlformats.org/officeDocument/2006/relationships/image" Target="../media/image13.wmf"/><Relationship Id="rId17" Type="http://schemas.openxmlformats.org/officeDocument/2006/relationships/image" Target="../media/image18.wmf"/><Relationship Id="rId25" Type="http://schemas.openxmlformats.org/officeDocument/2006/relationships/image" Target="../media/image26.wmf"/><Relationship Id="rId2" Type="http://schemas.openxmlformats.org/officeDocument/2006/relationships/image" Target="../media/image3.wmf"/><Relationship Id="rId16" Type="http://schemas.openxmlformats.org/officeDocument/2006/relationships/image" Target="../media/image17.wmf"/><Relationship Id="rId20" Type="http://schemas.openxmlformats.org/officeDocument/2006/relationships/image" Target="../media/image21.wmf"/><Relationship Id="rId29" Type="http://schemas.openxmlformats.org/officeDocument/2006/relationships/image" Target="../media/image30.wmf"/><Relationship Id="rId1" Type="http://schemas.openxmlformats.org/officeDocument/2006/relationships/image" Target="../media/image2.wmf"/><Relationship Id="rId6" Type="http://schemas.openxmlformats.org/officeDocument/2006/relationships/image" Target="../media/image7.wmf"/><Relationship Id="rId11" Type="http://schemas.openxmlformats.org/officeDocument/2006/relationships/image" Target="../media/image12.wmf"/><Relationship Id="rId24" Type="http://schemas.openxmlformats.org/officeDocument/2006/relationships/image" Target="../media/image25.wmf"/><Relationship Id="rId5" Type="http://schemas.openxmlformats.org/officeDocument/2006/relationships/image" Target="../media/image6.wmf"/><Relationship Id="rId15" Type="http://schemas.openxmlformats.org/officeDocument/2006/relationships/image" Target="../media/image16.wmf"/><Relationship Id="rId23" Type="http://schemas.openxmlformats.org/officeDocument/2006/relationships/image" Target="../media/image24.wmf"/><Relationship Id="rId28" Type="http://schemas.openxmlformats.org/officeDocument/2006/relationships/image" Target="../media/image29.wmf"/><Relationship Id="rId10" Type="http://schemas.openxmlformats.org/officeDocument/2006/relationships/image" Target="../media/image11.wmf"/><Relationship Id="rId19" Type="http://schemas.openxmlformats.org/officeDocument/2006/relationships/image" Target="../media/image20.wmf"/><Relationship Id="rId4" Type="http://schemas.openxmlformats.org/officeDocument/2006/relationships/image" Target="../media/image5.wmf"/><Relationship Id="rId9" Type="http://schemas.openxmlformats.org/officeDocument/2006/relationships/image" Target="../media/image10.wmf"/><Relationship Id="rId14" Type="http://schemas.openxmlformats.org/officeDocument/2006/relationships/image" Target="../media/image15.wmf"/><Relationship Id="rId22" Type="http://schemas.openxmlformats.org/officeDocument/2006/relationships/image" Target="../media/image23.wmf"/><Relationship Id="rId27" Type="http://schemas.openxmlformats.org/officeDocument/2006/relationships/image" Target="../media/image28.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49.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50.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51.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52.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53.w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54.w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55.wmf"/></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56.wmf"/></Relationships>
</file>

<file path=ppt/drawings/_rels/vmlDrawing28.vml.rels><?xml version="1.0" encoding="UTF-8" standalone="yes"?>
<Relationships xmlns="http://schemas.openxmlformats.org/package/2006/relationships"><Relationship Id="rId1" Type="http://schemas.openxmlformats.org/officeDocument/2006/relationships/image" Target="../media/image58.wmf"/></Relationships>
</file>

<file path=ppt/drawings/_rels/vmlDrawing29.vml.rels><?xml version="1.0" encoding="UTF-8" standalone="yes"?>
<Relationships xmlns="http://schemas.openxmlformats.org/package/2006/relationships"><Relationship Id="rId1" Type="http://schemas.openxmlformats.org/officeDocument/2006/relationships/image" Target="../media/image59.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1.wmf"/></Relationships>
</file>

<file path=ppt/drawings/_rels/vmlDrawing30.vml.rels><?xml version="1.0" encoding="UTF-8" standalone="yes"?>
<Relationships xmlns="http://schemas.openxmlformats.org/package/2006/relationships"><Relationship Id="rId1" Type="http://schemas.openxmlformats.org/officeDocument/2006/relationships/image" Target="../media/image61.wmf"/></Relationships>
</file>

<file path=ppt/drawings/_rels/vmlDrawing31.vml.rels><?xml version="1.0" encoding="UTF-8" standalone="yes"?>
<Relationships xmlns="http://schemas.openxmlformats.org/package/2006/relationships"><Relationship Id="rId1" Type="http://schemas.openxmlformats.org/officeDocument/2006/relationships/image" Target="../media/image62.wmf"/></Relationships>
</file>

<file path=ppt/drawings/_rels/vmlDrawing32.vml.rels><?xml version="1.0" encoding="UTF-8" standalone="yes"?>
<Relationships xmlns="http://schemas.openxmlformats.org/package/2006/relationships"><Relationship Id="rId1" Type="http://schemas.openxmlformats.org/officeDocument/2006/relationships/image" Target="../media/image63.wmf"/></Relationships>
</file>

<file path=ppt/drawings/_rels/vmlDrawing33.vml.rels><?xml version="1.0" encoding="UTF-8" standalone="yes"?>
<Relationships xmlns="http://schemas.openxmlformats.org/package/2006/relationships"><Relationship Id="rId1" Type="http://schemas.openxmlformats.org/officeDocument/2006/relationships/image" Target="../media/image64.wmf"/></Relationships>
</file>

<file path=ppt/drawings/_rels/vmlDrawing34.vml.rels><?xml version="1.0" encoding="UTF-8" standalone="yes"?>
<Relationships xmlns="http://schemas.openxmlformats.org/package/2006/relationships"><Relationship Id="rId1" Type="http://schemas.openxmlformats.org/officeDocument/2006/relationships/image" Target="../media/image66.wmf"/></Relationships>
</file>

<file path=ppt/drawings/_rels/vmlDrawing35.vml.rels><?xml version="1.0" encoding="UTF-8" standalone="yes"?>
<Relationships xmlns="http://schemas.openxmlformats.org/package/2006/relationships"><Relationship Id="rId1" Type="http://schemas.openxmlformats.org/officeDocument/2006/relationships/image" Target="../media/image67.wmf"/></Relationships>
</file>

<file path=ppt/drawings/_rels/vmlDrawing36.vml.rels><?xml version="1.0" encoding="UTF-8" standalone="yes"?>
<Relationships xmlns="http://schemas.openxmlformats.org/package/2006/relationships"><Relationship Id="rId1" Type="http://schemas.openxmlformats.org/officeDocument/2006/relationships/image" Target="../media/image68.wmf"/></Relationships>
</file>

<file path=ppt/drawings/_rels/vmlDrawing37.vml.rels><?xml version="1.0" encoding="UTF-8" standalone="yes"?>
<Relationships xmlns="http://schemas.openxmlformats.org/package/2006/relationships"><Relationship Id="rId1" Type="http://schemas.openxmlformats.org/officeDocument/2006/relationships/image" Target="../media/image70.wmf"/></Relationships>
</file>

<file path=ppt/drawings/_rels/vmlDrawing38.vml.rels><?xml version="1.0" encoding="UTF-8" standalone="yes"?>
<Relationships xmlns="http://schemas.openxmlformats.org/package/2006/relationships"><Relationship Id="rId1" Type="http://schemas.openxmlformats.org/officeDocument/2006/relationships/image" Target="../media/image71.wmf"/></Relationships>
</file>

<file path=ppt/drawings/_rels/vmlDrawing39.vml.rels><?xml version="1.0" encoding="UTF-8" standalone="yes"?>
<Relationships xmlns="http://schemas.openxmlformats.org/package/2006/relationships"><Relationship Id="rId1" Type="http://schemas.openxmlformats.org/officeDocument/2006/relationships/image" Target="../media/image7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2.wmf"/></Relationships>
</file>

<file path=ppt/drawings/_rels/vmlDrawing40.vml.rels><?xml version="1.0" encoding="UTF-8" standalone="yes"?>
<Relationships xmlns="http://schemas.openxmlformats.org/package/2006/relationships"><Relationship Id="rId1" Type="http://schemas.openxmlformats.org/officeDocument/2006/relationships/image" Target="../media/image73.wmf"/></Relationships>
</file>

<file path=ppt/drawings/_rels/vmlDrawing41.vml.rels><?xml version="1.0" encoding="UTF-8" standalone="yes"?>
<Relationships xmlns="http://schemas.openxmlformats.org/package/2006/relationships"><Relationship Id="rId1" Type="http://schemas.openxmlformats.org/officeDocument/2006/relationships/image" Target="../media/image74.wmf"/></Relationships>
</file>

<file path=ppt/drawings/_rels/vmlDrawing42.vml.rels><?xml version="1.0" encoding="UTF-8" standalone="yes"?>
<Relationships xmlns="http://schemas.openxmlformats.org/package/2006/relationships"><Relationship Id="rId1" Type="http://schemas.openxmlformats.org/officeDocument/2006/relationships/image" Target="../media/image75.wmf"/></Relationships>
</file>

<file path=ppt/drawings/_rels/vmlDrawing43.vml.rels><?xml version="1.0" encoding="UTF-8" standalone="yes"?>
<Relationships xmlns="http://schemas.openxmlformats.org/package/2006/relationships"><Relationship Id="rId1" Type="http://schemas.openxmlformats.org/officeDocument/2006/relationships/image" Target="../media/image76.wmf"/></Relationships>
</file>

<file path=ppt/drawings/_rels/vmlDrawing44.vml.rels><?xml version="1.0" encoding="UTF-8" standalone="yes"?>
<Relationships xmlns="http://schemas.openxmlformats.org/package/2006/relationships"><Relationship Id="rId1" Type="http://schemas.openxmlformats.org/officeDocument/2006/relationships/image" Target="../media/image77.wmf"/></Relationships>
</file>

<file path=ppt/drawings/_rels/vmlDrawing45.vml.rels><?xml version="1.0" encoding="UTF-8" standalone="yes"?>
<Relationships xmlns="http://schemas.openxmlformats.org/package/2006/relationships"><Relationship Id="rId1" Type="http://schemas.openxmlformats.org/officeDocument/2006/relationships/image" Target="../media/image78.wmf"/></Relationships>
</file>

<file path=ppt/drawings/_rels/vmlDrawing46.vml.rels><?xml version="1.0" encoding="UTF-8" standalone="yes"?>
<Relationships xmlns="http://schemas.openxmlformats.org/package/2006/relationships"><Relationship Id="rId1" Type="http://schemas.openxmlformats.org/officeDocument/2006/relationships/image" Target="../media/image79.wmf"/></Relationships>
</file>

<file path=ppt/drawings/_rels/vmlDrawing47.vml.rels><?xml version="1.0" encoding="UTF-8" standalone="yes"?>
<Relationships xmlns="http://schemas.openxmlformats.org/package/2006/relationships"><Relationship Id="rId1" Type="http://schemas.openxmlformats.org/officeDocument/2006/relationships/image" Target="../media/image80.wmf"/></Relationships>
</file>

<file path=ppt/drawings/_rels/vmlDrawing48.vml.rels><?xml version="1.0" encoding="UTF-8" standalone="yes"?>
<Relationships xmlns="http://schemas.openxmlformats.org/package/2006/relationships"><Relationship Id="rId1" Type="http://schemas.openxmlformats.org/officeDocument/2006/relationships/image" Target="../media/image81.wmf"/></Relationships>
</file>

<file path=ppt/drawings/_rels/vmlDrawing49.vml.rels><?xml version="1.0" encoding="UTF-8" standalone="yes"?>
<Relationships xmlns="http://schemas.openxmlformats.org/package/2006/relationships"><Relationship Id="rId1" Type="http://schemas.openxmlformats.org/officeDocument/2006/relationships/image" Target="../media/image82.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33.wmf"/></Relationships>
</file>

<file path=ppt/drawings/_rels/vmlDrawing50.vml.rels><?xml version="1.0" encoding="UTF-8" standalone="yes"?>
<Relationships xmlns="http://schemas.openxmlformats.org/package/2006/relationships"><Relationship Id="rId1" Type="http://schemas.openxmlformats.org/officeDocument/2006/relationships/image" Target="../media/image83.wmf"/></Relationships>
</file>

<file path=ppt/drawings/_rels/vmlDrawing51.vml.rels><?xml version="1.0" encoding="UTF-8" standalone="yes"?>
<Relationships xmlns="http://schemas.openxmlformats.org/package/2006/relationships"><Relationship Id="rId1" Type="http://schemas.openxmlformats.org/officeDocument/2006/relationships/image" Target="../media/image84.wmf"/></Relationships>
</file>

<file path=ppt/drawings/_rels/vmlDrawing52.vml.rels><?xml version="1.0" encoding="UTF-8" standalone="yes"?>
<Relationships xmlns="http://schemas.openxmlformats.org/package/2006/relationships"><Relationship Id="rId2" Type="http://schemas.openxmlformats.org/officeDocument/2006/relationships/image" Target="../media/image86.wmf"/><Relationship Id="rId1" Type="http://schemas.openxmlformats.org/officeDocument/2006/relationships/image" Target="../media/image85.wmf"/></Relationships>
</file>

<file path=ppt/drawings/_rels/vmlDrawing53.vml.rels><?xml version="1.0" encoding="UTF-8" standalone="yes"?>
<Relationships xmlns="http://schemas.openxmlformats.org/package/2006/relationships"><Relationship Id="rId2" Type="http://schemas.openxmlformats.org/officeDocument/2006/relationships/image" Target="../media/image88.wmf"/><Relationship Id="rId1" Type="http://schemas.openxmlformats.org/officeDocument/2006/relationships/image" Target="../media/image87.wmf"/></Relationships>
</file>

<file path=ppt/drawings/_rels/vmlDrawing54.vml.rels><?xml version="1.0" encoding="UTF-8" standalone="yes"?>
<Relationships xmlns="http://schemas.openxmlformats.org/package/2006/relationships"><Relationship Id="rId1" Type="http://schemas.openxmlformats.org/officeDocument/2006/relationships/image" Target="../media/image89.wmf"/></Relationships>
</file>

<file path=ppt/drawings/_rels/vmlDrawing55.vml.rels><?xml version="1.0" encoding="UTF-8" standalone="yes"?>
<Relationships xmlns="http://schemas.openxmlformats.org/package/2006/relationships"><Relationship Id="rId1" Type="http://schemas.openxmlformats.org/officeDocument/2006/relationships/image" Target="../media/image90.wmf"/></Relationships>
</file>

<file path=ppt/drawings/_rels/vmlDrawing56.vml.rels><?xml version="1.0" encoding="UTF-8" standalone="yes"?>
<Relationships xmlns="http://schemas.openxmlformats.org/package/2006/relationships"><Relationship Id="rId1" Type="http://schemas.openxmlformats.org/officeDocument/2006/relationships/image" Target="../media/image91.wmf"/></Relationships>
</file>

<file path=ppt/drawings/_rels/vmlDrawing57.vml.rels><?xml version="1.0" encoding="UTF-8" standalone="yes"?>
<Relationships xmlns="http://schemas.openxmlformats.org/package/2006/relationships"><Relationship Id="rId3" Type="http://schemas.openxmlformats.org/officeDocument/2006/relationships/image" Target="../media/image96.wmf"/><Relationship Id="rId2" Type="http://schemas.openxmlformats.org/officeDocument/2006/relationships/image" Target="../media/image95.wmf"/><Relationship Id="rId1" Type="http://schemas.openxmlformats.org/officeDocument/2006/relationships/image" Target="../media/image94.wmf"/><Relationship Id="rId5" Type="http://schemas.openxmlformats.org/officeDocument/2006/relationships/image" Target="../media/image98.wmf"/><Relationship Id="rId4" Type="http://schemas.openxmlformats.org/officeDocument/2006/relationships/image" Target="../media/image97.wmf"/></Relationships>
</file>

<file path=ppt/drawings/_rels/vmlDrawing58.vml.rels><?xml version="1.0" encoding="UTF-8" standalone="yes"?>
<Relationships xmlns="http://schemas.openxmlformats.org/package/2006/relationships"><Relationship Id="rId1" Type="http://schemas.openxmlformats.org/officeDocument/2006/relationships/image" Target="../media/image99.wmf"/></Relationships>
</file>

<file path=ppt/drawings/_rels/vmlDrawing59.vml.rels><?xml version="1.0" encoding="UTF-8" standalone="yes"?>
<Relationships xmlns="http://schemas.openxmlformats.org/package/2006/relationships"><Relationship Id="rId1" Type="http://schemas.openxmlformats.org/officeDocument/2006/relationships/image" Target="../media/image100.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34.wmf"/></Relationships>
</file>

<file path=ppt/drawings/_rels/vmlDrawing60.vml.rels><?xml version="1.0" encoding="UTF-8" standalone="yes"?>
<Relationships xmlns="http://schemas.openxmlformats.org/package/2006/relationships"><Relationship Id="rId1" Type="http://schemas.openxmlformats.org/officeDocument/2006/relationships/image" Target="../media/image101.wmf"/></Relationships>
</file>

<file path=ppt/drawings/_rels/vmlDrawing61.vml.rels><?xml version="1.0" encoding="UTF-8" standalone="yes"?>
<Relationships xmlns="http://schemas.openxmlformats.org/package/2006/relationships"><Relationship Id="rId1" Type="http://schemas.openxmlformats.org/officeDocument/2006/relationships/image" Target="../media/image102.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l" eaLnBrk="0" hangingPunct="0">
              <a:defRPr sz="1200"/>
            </a:lvl1pPr>
          </a:lstStyle>
          <a:p>
            <a:endParaRPr lang="fr-FR"/>
          </a:p>
        </p:txBody>
      </p:sp>
      <p:sp>
        <p:nvSpPr>
          <p:cNvPr id="307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eaLnBrk="0" hangingPunct="0">
              <a:defRPr sz="1200"/>
            </a:lvl1pPr>
          </a:lstStyle>
          <a:p>
            <a:endParaRPr lang="fr-FR"/>
          </a:p>
        </p:txBody>
      </p:sp>
      <p:sp>
        <p:nvSpPr>
          <p:cNvPr id="307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l" eaLnBrk="0" hangingPunct="0">
              <a:defRPr sz="1200"/>
            </a:lvl1pPr>
          </a:lstStyle>
          <a:p>
            <a:endParaRPr lang="fr-FR"/>
          </a:p>
        </p:txBody>
      </p:sp>
      <p:sp>
        <p:nvSpPr>
          <p:cNvPr id="307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eaLnBrk="0" hangingPunct="0">
              <a:defRPr sz="1200"/>
            </a:lvl1pPr>
          </a:lstStyle>
          <a:p>
            <a:fld id="{C059CB27-4C0C-4684-AA26-F0DCA6C96984}" type="slidenum">
              <a:rPr lang="fr-FR"/>
              <a:pPr/>
              <a:t>‹#›</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5123"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83971"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7411"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86019"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9459"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88067"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21507"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90115"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23555"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92163"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25603"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7171"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94211"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27651"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96259"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29699"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1026"/>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98307" name="Rectangle 1027"/>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31747"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00355"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33795"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02403"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35843"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75779"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04451"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37891"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06499"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39939"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08547"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10595"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44035"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12643"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46083"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14691"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77827"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48131"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16739"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50179"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18787"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52227"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20835"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54275"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22883"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56323"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24931"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1267"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58371"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26979"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60419"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62467"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29027"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73731"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79875"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3315"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81923"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5363"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fr-FR"/>
          </a:p>
        </p:txBody>
      </p:sp>
      <p:sp>
        <p:nvSpPr>
          <p:cNvPr id="5" name="Footer Placeholder 4"/>
          <p:cNvSpPr>
            <a:spLocks noGrp="1"/>
          </p:cNvSpPr>
          <p:nvPr>
            <p:ph type="ftr" sz="quarter" idx="11"/>
          </p:nvPr>
        </p:nvSpPr>
        <p:spPr/>
        <p:txBody>
          <a:bodyPr/>
          <a:lstStyle>
            <a:lvl1pPr>
              <a:defRPr/>
            </a:lvl1pPr>
          </a:lstStyle>
          <a:p>
            <a:endParaRPr lang="fr-FR"/>
          </a:p>
        </p:txBody>
      </p:sp>
      <p:sp>
        <p:nvSpPr>
          <p:cNvPr id="6" name="Slide Number Placeholder 5"/>
          <p:cNvSpPr>
            <a:spLocks noGrp="1"/>
          </p:cNvSpPr>
          <p:nvPr>
            <p:ph type="sldNum" sz="quarter" idx="12"/>
          </p:nvPr>
        </p:nvSpPr>
        <p:spPr/>
        <p:txBody>
          <a:bodyPr/>
          <a:lstStyle>
            <a:lvl1pPr>
              <a:defRPr/>
            </a:lvl1pPr>
          </a:lstStyle>
          <a:p>
            <a:fld id="{6E720134-A903-4DE2-9719-70F7CDA4F3A1}" type="slidenum">
              <a:rPr lang="fr-FR"/>
              <a:pPr/>
              <a:t>‹#›</a:t>
            </a:fld>
            <a:endParaRPr lang="fr-FR"/>
          </a:p>
        </p:txBody>
      </p:sp>
    </p:spTree>
  </p:cSld>
  <p:clrMapOvr>
    <a:masterClrMapping/>
  </p:clrMapOvr>
  <p:transition advClick="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fr-FR"/>
          </a:p>
        </p:txBody>
      </p:sp>
      <p:sp>
        <p:nvSpPr>
          <p:cNvPr id="5" name="Footer Placeholder 4"/>
          <p:cNvSpPr>
            <a:spLocks noGrp="1"/>
          </p:cNvSpPr>
          <p:nvPr>
            <p:ph type="ftr" sz="quarter" idx="11"/>
          </p:nvPr>
        </p:nvSpPr>
        <p:spPr/>
        <p:txBody>
          <a:bodyPr/>
          <a:lstStyle>
            <a:lvl1pPr>
              <a:defRPr/>
            </a:lvl1pPr>
          </a:lstStyle>
          <a:p>
            <a:endParaRPr lang="fr-FR"/>
          </a:p>
        </p:txBody>
      </p:sp>
      <p:sp>
        <p:nvSpPr>
          <p:cNvPr id="6" name="Slide Number Placeholder 5"/>
          <p:cNvSpPr>
            <a:spLocks noGrp="1"/>
          </p:cNvSpPr>
          <p:nvPr>
            <p:ph type="sldNum" sz="quarter" idx="12"/>
          </p:nvPr>
        </p:nvSpPr>
        <p:spPr/>
        <p:txBody>
          <a:bodyPr/>
          <a:lstStyle>
            <a:lvl1pPr>
              <a:defRPr/>
            </a:lvl1pPr>
          </a:lstStyle>
          <a:p>
            <a:fld id="{FCC6FB6B-025E-4535-88D5-838EF16DE8B7}" type="slidenum">
              <a:rPr lang="fr-FR"/>
              <a:pPr/>
              <a:t>‹#›</a:t>
            </a:fld>
            <a:endParaRPr lang="fr-FR"/>
          </a:p>
        </p:txBody>
      </p:sp>
    </p:spTree>
  </p:cSld>
  <p:clrMapOvr>
    <a:masterClrMapping/>
  </p:clrMapOvr>
  <p:transition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05575" y="533400"/>
            <a:ext cx="1952625"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47700" y="533400"/>
            <a:ext cx="5705475"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fr-FR"/>
          </a:p>
        </p:txBody>
      </p:sp>
      <p:sp>
        <p:nvSpPr>
          <p:cNvPr id="5" name="Footer Placeholder 4"/>
          <p:cNvSpPr>
            <a:spLocks noGrp="1"/>
          </p:cNvSpPr>
          <p:nvPr>
            <p:ph type="ftr" sz="quarter" idx="11"/>
          </p:nvPr>
        </p:nvSpPr>
        <p:spPr/>
        <p:txBody>
          <a:bodyPr/>
          <a:lstStyle>
            <a:lvl1pPr>
              <a:defRPr/>
            </a:lvl1pPr>
          </a:lstStyle>
          <a:p>
            <a:endParaRPr lang="fr-FR"/>
          </a:p>
        </p:txBody>
      </p:sp>
      <p:sp>
        <p:nvSpPr>
          <p:cNvPr id="6" name="Slide Number Placeholder 5"/>
          <p:cNvSpPr>
            <a:spLocks noGrp="1"/>
          </p:cNvSpPr>
          <p:nvPr>
            <p:ph type="sldNum" sz="quarter" idx="12"/>
          </p:nvPr>
        </p:nvSpPr>
        <p:spPr/>
        <p:txBody>
          <a:bodyPr/>
          <a:lstStyle>
            <a:lvl1pPr>
              <a:defRPr/>
            </a:lvl1pPr>
          </a:lstStyle>
          <a:p>
            <a:fld id="{B2979BD6-4D3F-4482-A88B-C506E2A8CC6D}" type="slidenum">
              <a:rPr lang="fr-FR"/>
              <a:pPr/>
              <a:t>‹#›</a:t>
            </a:fld>
            <a:endParaRPr lang="fr-FR"/>
          </a:p>
        </p:txBody>
      </p:sp>
    </p:spTree>
  </p:cSld>
  <p:clrMapOvr>
    <a:masterClrMapping/>
  </p:clrMapOvr>
  <p:transition advClick="0"/>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47700" y="1905000"/>
            <a:ext cx="35433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343400" y="1905000"/>
            <a:ext cx="3543300" cy="4114800"/>
          </a:xfrm>
        </p:spPr>
        <p:txBody>
          <a:bodyPr/>
          <a:lstStyle/>
          <a:p>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fr-FR"/>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fr-FR"/>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fld id="{1E83DC07-2439-4877-A821-46196A3B3638}" type="slidenum">
              <a:rPr lang="fr-FR"/>
              <a:pPr/>
              <a:t>‹#›</a:t>
            </a:fld>
            <a:endParaRPr lang="fr-FR"/>
          </a:p>
        </p:txBody>
      </p:sp>
    </p:spTree>
  </p:cSld>
  <p:clrMapOvr>
    <a:masterClrMapping/>
  </p:clrMapOvr>
  <p:transition advClick="0"/>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47700" y="1905000"/>
            <a:ext cx="7239000" cy="4114800"/>
          </a:xfrm>
        </p:spPr>
        <p:txBody>
          <a:bodyPr/>
          <a:lstStyle/>
          <a:p>
            <a:endParaRPr lang="en-US"/>
          </a:p>
        </p:txBody>
      </p:sp>
      <p:sp>
        <p:nvSpPr>
          <p:cNvPr id="4" name="Date Placeholder 3"/>
          <p:cNvSpPr>
            <a:spLocks noGrp="1"/>
          </p:cNvSpPr>
          <p:nvPr>
            <p:ph type="dt" sz="half" idx="10"/>
          </p:nvPr>
        </p:nvSpPr>
        <p:spPr>
          <a:xfrm>
            <a:off x="685800" y="6248400"/>
            <a:ext cx="1905000" cy="457200"/>
          </a:xfrm>
        </p:spPr>
        <p:txBody>
          <a:bodyPr/>
          <a:lstStyle>
            <a:lvl1pPr>
              <a:defRPr/>
            </a:lvl1pPr>
          </a:lstStyle>
          <a:p>
            <a:endParaRPr lang="fr-FR"/>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fr-FR"/>
          </a:p>
        </p:txBody>
      </p:sp>
      <p:sp>
        <p:nvSpPr>
          <p:cNvPr id="6" name="Slide Number Placeholder 5"/>
          <p:cNvSpPr>
            <a:spLocks noGrp="1"/>
          </p:cNvSpPr>
          <p:nvPr>
            <p:ph type="sldNum" sz="quarter" idx="12"/>
          </p:nvPr>
        </p:nvSpPr>
        <p:spPr>
          <a:xfrm>
            <a:off x="6553200" y="6248400"/>
            <a:ext cx="1905000" cy="457200"/>
          </a:xfrm>
        </p:spPr>
        <p:txBody>
          <a:bodyPr/>
          <a:lstStyle>
            <a:lvl1pPr>
              <a:defRPr/>
            </a:lvl1pPr>
          </a:lstStyle>
          <a:p>
            <a:fld id="{9DD2522C-522E-4B95-A694-5A3E12B603D9}" type="slidenum">
              <a:rPr lang="fr-FR"/>
              <a:pPr/>
              <a:t>‹#›</a:t>
            </a:fld>
            <a:endParaRPr lang="fr-FR"/>
          </a:p>
        </p:txBody>
      </p:sp>
    </p:spTree>
  </p:cSld>
  <p:clrMapOvr>
    <a:masterClrMapping/>
  </p:clrMapOvr>
  <p:transition advClick="0"/>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AndTx" preserve="1">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647700" y="1905000"/>
            <a:ext cx="35433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647700" y="4038600"/>
            <a:ext cx="35433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4343400" y="1905000"/>
            <a:ext cx="35433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685800" y="6248400"/>
            <a:ext cx="1905000" cy="457200"/>
          </a:xfrm>
        </p:spPr>
        <p:txBody>
          <a:bodyPr/>
          <a:lstStyle>
            <a:lvl1pPr>
              <a:defRPr/>
            </a:lvl1pPr>
          </a:lstStyle>
          <a:p>
            <a:endParaRPr lang="fr-FR"/>
          </a:p>
        </p:txBody>
      </p:sp>
      <p:sp>
        <p:nvSpPr>
          <p:cNvPr id="7" name="Footer Placeholder 6"/>
          <p:cNvSpPr>
            <a:spLocks noGrp="1"/>
          </p:cNvSpPr>
          <p:nvPr>
            <p:ph type="ftr" sz="quarter" idx="11"/>
          </p:nvPr>
        </p:nvSpPr>
        <p:spPr>
          <a:xfrm>
            <a:off x="3124200" y="6248400"/>
            <a:ext cx="2895600" cy="457200"/>
          </a:xfrm>
        </p:spPr>
        <p:txBody>
          <a:bodyPr/>
          <a:lstStyle>
            <a:lvl1pPr>
              <a:defRPr/>
            </a:lvl1pPr>
          </a:lstStyle>
          <a:p>
            <a:endParaRPr lang="fr-FR"/>
          </a:p>
        </p:txBody>
      </p:sp>
      <p:sp>
        <p:nvSpPr>
          <p:cNvPr id="8" name="Slide Number Placeholder 7"/>
          <p:cNvSpPr>
            <a:spLocks noGrp="1"/>
          </p:cNvSpPr>
          <p:nvPr>
            <p:ph type="sldNum" sz="quarter" idx="12"/>
          </p:nvPr>
        </p:nvSpPr>
        <p:spPr>
          <a:xfrm>
            <a:off x="6553200" y="6248400"/>
            <a:ext cx="1905000" cy="457200"/>
          </a:xfrm>
        </p:spPr>
        <p:txBody>
          <a:bodyPr/>
          <a:lstStyle>
            <a:lvl1pPr>
              <a:defRPr/>
            </a:lvl1pPr>
          </a:lstStyle>
          <a:p>
            <a:fld id="{7A33D782-F176-4983-8D3D-6CE9748E5BA7}" type="slidenum">
              <a:rPr lang="fr-FR"/>
              <a:pPr/>
              <a:t>‹#›</a:t>
            </a:fld>
            <a:endParaRPr lang="fr-FR"/>
          </a:p>
        </p:txBody>
      </p:sp>
    </p:spTree>
  </p:cSld>
  <p:clrMapOvr>
    <a:masterClrMapping/>
  </p:clrMapOvr>
  <p:transitio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fr-FR"/>
          </a:p>
        </p:txBody>
      </p:sp>
      <p:sp>
        <p:nvSpPr>
          <p:cNvPr id="5" name="Footer Placeholder 4"/>
          <p:cNvSpPr>
            <a:spLocks noGrp="1"/>
          </p:cNvSpPr>
          <p:nvPr>
            <p:ph type="ftr" sz="quarter" idx="11"/>
          </p:nvPr>
        </p:nvSpPr>
        <p:spPr/>
        <p:txBody>
          <a:bodyPr/>
          <a:lstStyle>
            <a:lvl1pPr>
              <a:defRPr/>
            </a:lvl1pPr>
          </a:lstStyle>
          <a:p>
            <a:endParaRPr lang="fr-FR"/>
          </a:p>
        </p:txBody>
      </p:sp>
      <p:sp>
        <p:nvSpPr>
          <p:cNvPr id="6" name="Slide Number Placeholder 5"/>
          <p:cNvSpPr>
            <a:spLocks noGrp="1"/>
          </p:cNvSpPr>
          <p:nvPr>
            <p:ph type="sldNum" sz="quarter" idx="12"/>
          </p:nvPr>
        </p:nvSpPr>
        <p:spPr/>
        <p:txBody>
          <a:bodyPr/>
          <a:lstStyle>
            <a:lvl1pPr>
              <a:defRPr/>
            </a:lvl1pPr>
          </a:lstStyle>
          <a:p>
            <a:fld id="{F030DA35-F750-4B16-BA9E-F3F4F46DE398}" type="slidenum">
              <a:rPr lang="fr-FR"/>
              <a:pPr/>
              <a:t>‹#›</a:t>
            </a:fld>
            <a:endParaRPr lang="fr-FR"/>
          </a:p>
        </p:txBody>
      </p:sp>
    </p:spTree>
  </p:cSld>
  <p:clrMapOvr>
    <a:masterClrMapping/>
  </p:clrMapOvr>
  <p:transition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fr-FR"/>
          </a:p>
        </p:txBody>
      </p:sp>
      <p:sp>
        <p:nvSpPr>
          <p:cNvPr id="5" name="Footer Placeholder 4"/>
          <p:cNvSpPr>
            <a:spLocks noGrp="1"/>
          </p:cNvSpPr>
          <p:nvPr>
            <p:ph type="ftr" sz="quarter" idx="11"/>
          </p:nvPr>
        </p:nvSpPr>
        <p:spPr/>
        <p:txBody>
          <a:bodyPr/>
          <a:lstStyle>
            <a:lvl1pPr>
              <a:defRPr/>
            </a:lvl1pPr>
          </a:lstStyle>
          <a:p>
            <a:endParaRPr lang="fr-FR"/>
          </a:p>
        </p:txBody>
      </p:sp>
      <p:sp>
        <p:nvSpPr>
          <p:cNvPr id="6" name="Slide Number Placeholder 5"/>
          <p:cNvSpPr>
            <a:spLocks noGrp="1"/>
          </p:cNvSpPr>
          <p:nvPr>
            <p:ph type="sldNum" sz="quarter" idx="12"/>
          </p:nvPr>
        </p:nvSpPr>
        <p:spPr/>
        <p:txBody>
          <a:bodyPr/>
          <a:lstStyle>
            <a:lvl1pPr>
              <a:defRPr/>
            </a:lvl1pPr>
          </a:lstStyle>
          <a:p>
            <a:fld id="{70E933E3-91F2-4C95-BE0D-2EA1FBCA8BE1}" type="slidenum">
              <a:rPr lang="fr-FR"/>
              <a:pPr/>
              <a:t>‹#›</a:t>
            </a:fld>
            <a:endParaRPr lang="fr-FR"/>
          </a:p>
        </p:txBody>
      </p:sp>
    </p:spTree>
  </p:cSld>
  <p:clrMapOvr>
    <a:masterClrMapping/>
  </p:clrMapOvr>
  <p:transition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47700" y="1905000"/>
            <a:ext cx="35433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343400" y="1905000"/>
            <a:ext cx="35433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fr-FR"/>
          </a:p>
        </p:txBody>
      </p:sp>
      <p:sp>
        <p:nvSpPr>
          <p:cNvPr id="6" name="Footer Placeholder 5"/>
          <p:cNvSpPr>
            <a:spLocks noGrp="1"/>
          </p:cNvSpPr>
          <p:nvPr>
            <p:ph type="ftr" sz="quarter" idx="11"/>
          </p:nvPr>
        </p:nvSpPr>
        <p:spPr/>
        <p:txBody>
          <a:bodyPr/>
          <a:lstStyle>
            <a:lvl1pPr>
              <a:defRPr/>
            </a:lvl1pPr>
          </a:lstStyle>
          <a:p>
            <a:endParaRPr lang="fr-FR"/>
          </a:p>
        </p:txBody>
      </p:sp>
      <p:sp>
        <p:nvSpPr>
          <p:cNvPr id="7" name="Slide Number Placeholder 6"/>
          <p:cNvSpPr>
            <a:spLocks noGrp="1"/>
          </p:cNvSpPr>
          <p:nvPr>
            <p:ph type="sldNum" sz="quarter" idx="12"/>
          </p:nvPr>
        </p:nvSpPr>
        <p:spPr/>
        <p:txBody>
          <a:bodyPr/>
          <a:lstStyle>
            <a:lvl1pPr>
              <a:defRPr/>
            </a:lvl1pPr>
          </a:lstStyle>
          <a:p>
            <a:fld id="{ACACEFD9-DA09-4C4B-982D-30C4830AD645}" type="slidenum">
              <a:rPr lang="fr-FR"/>
              <a:pPr/>
              <a:t>‹#›</a:t>
            </a:fld>
            <a:endParaRPr lang="fr-FR"/>
          </a:p>
        </p:txBody>
      </p:sp>
    </p:spTree>
  </p:cSld>
  <p:clrMapOvr>
    <a:masterClrMapping/>
  </p:clrMapOvr>
  <p:transition advClick="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fr-FR"/>
          </a:p>
        </p:txBody>
      </p:sp>
      <p:sp>
        <p:nvSpPr>
          <p:cNvPr id="8" name="Footer Placeholder 7"/>
          <p:cNvSpPr>
            <a:spLocks noGrp="1"/>
          </p:cNvSpPr>
          <p:nvPr>
            <p:ph type="ftr" sz="quarter" idx="11"/>
          </p:nvPr>
        </p:nvSpPr>
        <p:spPr/>
        <p:txBody>
          <a:bodyPr/>
          <a:lstStyle>
            <a:lvl1pPr>
              <a:defRPr/>
            </a:lvl1pPr>
          </a:lstStyle>
          <a:p>
            <a:endParaRPr lang="fr-FR"/>
          </a:p>
        </p:txBody>
      </p:sp>
      <p:sp>
        <p:nvSpPr>
          <p:cNvPr id="9" name="Slide Number Placeholder 8"/>
          <p:cNvSpPr>
            <a:spLocks noGrp="1"/>
          </p:cNvSpPr>
          <p:nvPr>
            <p:ph type="sldNum" sz="quarter" idx="12"/>
          </p:nvPr>
        </p:nvSpPr>
        <p:spPr/>
        <p:txBody>
          <a:bodyPr/>
          <a:lstStyle>
            <a:lvl1pPr>
              <a:defRPr/>
            </a:lvl1pPr>
          </a:lstStyle>
          <a:p>
            <a:fld id="{4C29BB32-3834-4647-851E-A592E71AEF8D}" type="slidenum">
              <a:rPr lang="fr-FR"/>
              <a:pPr/>
              <a:t>‹#›</a:t>
            </a:fld>
            <a:endParaRPr lang="fr-FR"/>
          </a:p>
        </p:txBody>
      </p:sp>
    </p:spTree>
  </p:cSld>
  <p:clrMapOvr>
    <a:masterClrMapping/>
  </p:clrMapOvr>
  <p:transition advClick="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fr-FR"/>
          </a:p>
        </p:txBody>
      </p:sp>
      <p:sp>
        <p:nvSpPr>
          <p:cNvPr id="4" name="Footer Placeholder 3"/>
          <p:cNvSpPr>
            <a:spLocks noGrp="1"/>
          </p:cNvSpPr>
          <p:nvPr>
            <p:ph type="ftr" sz="quarter" idx="11"/>
          </p:nvPr>
        </p:nvSpPr>
        <p:spPr/>
        <p:txBody>
          <a:bodyPr/>
          <a:lstStyle>
            <a:lvl1pPr>
              <a:defRPr/>
            </a:lvl1pPr>
          </a:lstStyle>
          <a:p>
            <a:endParaRPr lang="fr-FR"/>
          </a:p>
        </p:txBody>
      </p:sp>
      <p:sp>
        <p:nvSpPr>
          <p:cNvPr id="5" name="Slide Number Placeholder 4"/>
          <p:cNvSpPr>
            <a:spLocks noGrp="1"/>
          </p:cNvSpPr>
          <p:nvPr>
            <p:ph type="sldNum" sz="quarter" idx="12"/>
          </p:nvPr>
        </p:nvSpPr>
        <p:spPr/>
        <p:txBody>
          <a:bodyPr/>
          <a:lstStyle>
            <a:lvl1pPr>
              <a:defRPr/>
            </a:lvl1pPr>
          </a:lstStyle>
          <a:p>
            <a:fld id="{C250FCD6-0C6D-40D9-9BF6-E036720EAD7B}" type="slidenum">
              <a:rPr lang="fr-FR"/>
              <a:pPr/>
              <a:t>‹#›</a:t>
            </a:fld>
            <a:endParaRPr lang="fr-FR"/>
          </a:p>
        </p:txBody>
      </p:sp>
    </p:spTree>
  </p:cSld>
  <p:clrMapOvr>
    <a:masterClrMapping/>
  </p:clrMapOvr>
  <p:transition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fr-FR"/>
          </a:p>
        </p:txBody>
      </p:sp>
      <p:sp>
        <p:nvSpPr>
          <p:cNvPr id="3" name="Footer Placeholder 2"/>
          <p:cNvSpPr>
            <a:spLocks noGrp="1"/>
          </p:cNvSpPr>
          <p:nvPr>
            <p:ph type="ftr" sz="quarter" idx="11"/>
          </p:nvPr>
        </p:nvSpPr>
        <p:spPr/>
        <p:txBody>
          <a:bodyPr/>
          <a:lstStyle>
            <a:lvl1pPr>
              <a:defRPr/>
            </a:lvl1pPr>
          </a:lstStyle>
          <a:p>
            <a:endParaRPr lang="fr-FR"/>
          </a:p>
        </p:txBody>
      </p:sp>
      <p:sp>
        <p:nvSpPr>
          <p:cNvPr id="4" name="Slide Number Placeholder 3"/>
          <p:cNvSpPr>
            <a:spLocks noGrp="1"/>
          </p:cNvSpPr>
          <p:nvPr>
            <p:ph type="sldNum" sz="quarter" idx="12"/>
          </p:nvPr>
        </p:nvSpPr>
        <p:spPr/>
        <p:txBody>
          <a:bodyPr/>
          <a:lstStyle>
            <a:lvl1pPr>
              <a:defRPr/>
            </a:lvl1pPr>
          </a:lstStyle>
          <a:p>
            <a:fld id="{7392A78D-6CE1-4BDF-87DE-01A72334A78D}" type="slidenum">
              <a:rPr lang="fr-FR"/>
              <a:pPr/>
              <a:t>‹#›</a:t>
            </a:fld>
            <a:endParaRPr lang="fr-FR"/>
          </a:p>
        </p:txBody>
      </p:sp>
    </p:spTree>
  </p:cSld>
  <p:clrMapOvr>
    <a:masterClrMapping/>
  </p:clrMapOvr>
  <p:transition advClick="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fr-FR"/>
          </a:p>
        </p:txBody>
      </p:sp>
      <p:sp>
        <p:nvSpPr>
          <p:cNvPr id="6" name="Footer Placeholder 5"/>
          <p:cNvSpPr>
            <a:spLocks noGrp="1"/>
          </p:cNvSpPr>
          <p:nvPr>
            <p:ph type="ftr" sz="quarter" idx="11"/>
          </p:nvPr>
        </p:nvSpPr>
        <p:spPr/>
        <p:txBody>
          <a:bodyPr/>
          <a:lstStyle>
            <a:lvl1pPr>
              <a:defRPr/>
            </a:lvl1pPr>
          </a:lstStyle>
          <a:p>
            <a:endParaRPr lang="fr-FR"/>
          </a:p>
        </p:txBody>
      </p:sp>
      <p:sp>
        <p:nvSpPr>
          <p:cNvPr id="7" name="Slide Number Placeholder 6"/>
          <p:cNvSpPr>
            <a:spLocks noGrp="1"/>
          </p:cNvSpPr>
          <p:nvPr>
            <p:ph type="sldNum" sz="quarter" idx="12"/>
          </p:nvPr>
        </p:nvSpPr>
        <p:spPr/>
        <p:txBody>
          <a:bodyPr/>
          <a:lstStyle>
            <a:lvl1pPr>
              <a:defRPr/>
            </a:lvl1pPr>
          </a:lstStyle>
          <a:p>
            <a:fld id="{2590B988-7818-4C0D-A7D4-0010E0B95773}" type="slidenum">
              <a:rPr lang="fr-FR"/>
              <a:pPr/>
              <a:t>‹#›</a:t>
            </a:fld>
            <a:endParaRPr lang="fr-FR"/>
          </a:p>
        </p:txBody>
      </p:sp>
    </p:spTree>
  </p:cSld>
  <p:clrMapOvr>
    <a:masterClrMapping/>
  </p:clrMapOvr>
  <p:transition advClick="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fr-FR"/>
          </a:p>
        </p:txBody>
      </p:sp>
      <p:sp>
        <p:nvSpPr>
          <p:cNvPr id="6" name="Footer Placeholder 5"/>
          <p:cNvSpPr>
            <a:spLocks noGrp="1"/>
          </p:cNvSpPr>
          <p:nvPr>
            <p:ph type="ftr" sz="quarter" idx="11"/>
          </p:nvPr>
        </p:nvSpPr>
        <p:spPr/>
        <p:txBody>
          <a:bodyPr/>
          <a:lstStyle>
            <a:lvl1pPr>
              <a:defRPr/>
            </a:lvl1pPr>
          </a:lstStyle>
          <a:p>
            <a:endParaRPr lang="fr-FR"/>
          </a:p>
        </p:txBody>
      </p:sp>
      <p:sp>
        <p:nvSpPr>
          <p:cNvPr id="7" name="Slide Number Placeholder 6"/>
          <p:cNvSpPr>
            <a:spLocks noGrp="1"/>
          </p:cNvSpPr>
          <p:nvPr>
            <p:ph type="sldNum" sz="quarter" idx="12"/>
          </p:nvPr>
        </p:nvSpPr>
        <p:spPr/>
        <p:txBody>
          <a:bodyPr/>
          <a:lstStyle>
            <a:lvl1pPr>
              <a:defRPr/>
            </a:lvl1pPr>
          </a:lstStyle>
          <a:p>
            <a:fld id="{B6930C53-890A-4656-97A8-E86BC4F172E5}" type="slidenum">
              <a:rPr lang="fr-FR"/>
              <a:pPr/>
              <a:t>‹#›</a:t>
            </a:fld>
            <a:endParaRPr lang="fr-FR"/>
          </a:p>
        </p:txBody>
      </p:sp>
    </p:spTree>
  </p:cSld>
  <p:clrMapOvr>
    <a:masterClrMapping/>
  </p:clrMapOvr>
  <p:transition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5334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fr-FR" smtClean="0"/>
              <a:t>Click to edit Master title style</a:t>
            </a:r>
          </a:p>
        </p:txBody>
      </p:sp>
      <p:sp>
        <p:nvSpPr>
          <p:cNvPr id="1027" name="Rectangle 3"/>
          <p:cNvSpPr>
            <a:spLocks noGrp="1" noChangeArrowheads="1"/>
          </p:cNvSpPr>
          <p:nvPr>
            <p:ph type="body" idx="1"/>
          </p:nvPr>
        </p:nvSpPr>
        <p:spPr bwMode="auto">
          <a:xfrm>
            <a:off x="647700" y="1905000"/>
            <a:ext cx="72390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fr-FR" smtClean="0"/>
              <a:t> Click to enter Jeopardy clue styles</a:t>
            </a:r>
          </a:p>
          <a:p>
            <a:pPr lvl="1"/>
            <a:r>
              <a:rPr lang="fr-FR" smtClean="0"/>
              <a:t>Second level</a:t>
            </a:r>
          </a:p>
          <a:p>
            <a:pPr lvl="2"/>
            <a:r>
              <a:rPr lang="fr-FR" smtClean="0"/>
              <a:t>Third level</a:t>
            </a:r>
          </a:p>
          <a:p>
            <a:pPr lvl="3"/>
            <a:r>
              <a:rPr lang="fr-FR" smtClean="0"/>
              <a:t>Fourth level</a:t>
            </a:r>
          </a:p>
          <a:p>
            <a:pPr lvl="4"/>
            <a:r>
              <a:rPr lang="fr-FR"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l" eaLnBrk="0" hangingPunct="0">
              <a:defRPr sz="1400"/>
            </a:lvl1pPr>
          </a:lstStyle>
          <a:p>
            <a:endParaRPr lang="fr-F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eaLnBrk="0" hangingPunct="0">
              <a:defRPr sz="1400"/>
            </a:lvl1pPr>
          </a:lstStyle>
          <a:p>
            <a:endParaRPr lang="fr-F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eaLnBrk="0" hangingPunct="0">
              <a:defRPr sz="1400"/>
            </a:lvl1pPr>
          </a:lstStyle>
          <a:p>
            <a:fld id="{DE4FB9F5-1B75-41AB-A54D-464617667939}" type="slidenum">
              <a:rPr lang="fr-FR"/>
              <a:pPr/>
              <a:t>‹#›</a:t>
            </a:fld>
            <a:endParaRPr lang="fr-F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ransition advClick="0"/>
  <p:txStyles>
    <p:titleStyle>
      <a:lvl1pPr algn="ctr" rtl="0" eaLnBrk="0" fontAlgn="base" hangingPunct="0">
        <a:spcBef>
          <a:spcPct val="0"/>
        </a:spcBef>
        <a:spcAft>
          <a:spcPct val="0"/>
        </a:spcAft>
        <a:defRPr sz="3600">
          <a:solidFill>
            <a:srgbClr val="000066"/>
          </a:solidFill>
          <a:latin typeface="+mj-lt"/>
          <a:ea typeface="+mj-ea"/>
          <a:cs typeface="+mj-cs"/>
        </a:defRPr>
      </a:lvl1pPr>
      <a:lvl2pPr algn="ctr" rtl="0" eaLnBrk="0" fontAlgn="base" hangingPunct="0">
        <a:spcBef>
          <a:spcPct val="0"/>
        </a:spcBef>
        <a:spcAft>
          <a:spcPct val="0"/>
        </a:spcAft>
        <a:defRPr sz="3600">
          <a:solidFill>
            <a:srgbClr val="000066"/>
          </a:solidFill>
          <a:latin typeface="Times New Roman" pitchFamily="18" charset="0"/>
        </a:defRPr>
      </a:lvl2pPr>
      <a:lvl3pPr algn="ctr" rtl="0" eaLnBrk="0" fontAlgn="base" hangingPunct="0">
        <a:spcBef>
          <a:spcPct val="0"/>
        </a:spcBef>
        <a:spcAft>
          <a:spcPct val="0"/>
        </a:spcAft>
        <a:defRPr sz="3600">
          <a:solidFill>
            <a:srgbClr val="000066"/>
          </a:solidFill>
          <a:latin typeface="Times New Roman" pitchFamily="18" charset="0"/>
        </a:defRPr>
      </a:lvl3pPr>
      <a:lvl4pPr algn="ctr" rtl="0" eaLnBrk="0" fontAlgn="base" hangingPunct="0">
        <a:spcBef>
          <a:spcPct val="0"/>
        </a:spcBef>
        <a:spcAft>
          <a:spcPct val="0"/>
        </a:spcAft>
        <a:defRPr sz="3600">
          <a:solidFill>
            <a:srgbClr val="000066"/>
          </a:solidFill>
          <a:latin typeface="Times New Roman" pitchFamily="18" charset="0"/>
        </a:defRPr>
      </a:lvl4pPr>
      <a:lvl5pPr algn="ctr" rtl="0" eaLnBrk="0" fontAlgn="base" hangingPunct="0">
        <a:spcBef>
          <a:spcPct val="0"/>
        </a:spcBef>
        <a:spcAft>
          <a:spcPct val="0"/>
        </a:spcAft>
        <a:defRPr sz="3600">
          <a:solidFill>
            <a:srgbClr val="000066"/>
          </a:solidFill>
          <a:latin typeface="Times New Roman" pitchFamily="18" charset="0"/>
        </a:defRPr>
      </a:lvl5pPr>
      <a:lvl6pPr marL="457200" algn="ctr" rtl="0" eaLnBrk="0" fontAlgn="base" hangingPunct="0">
        <a:spcBef>
          <a:spcPct val="0"/>
        </a:spcBef>
        <a:spcAft>
          <a:spcPct val="0"/>
        </a:spcAft>
        <a:defRPr sz="3600">
          <a:solidFill>
            <a:srgbClr val="000066"/>
          </a:solidFill>
          <a:latin typeface="Times New Roman" pitchFamily="18" charset="0"/>
        </a:defRPr>
      </a:lvl6pPr>
      <a:lvl7pPr marL="914400" algn="ctr" rtl="0" eaLnBrk="0" fontAlgn="base" hangingPunct="0">
        <a:spcBef>
          <a:spcPct val="0"/>
        </a:spcBef>
        <a:spcAft>
          <a:spcPct val="0"/>
        </a:spcAft>
        <a:defRPr sz="3600">
          <a:solidFill>
            <a:srgbClr val="000066"/>
          </a:solidFill>
          <a:latin typeface="Times New Roman" pitchFamily="18" charset="0"/>
        </a:defRPr>
      </a:lvl7pPr>
      <a:lvl8pPr marL="1371600" algn="ctr" rtl="0" eaLnBrk="0" fontAlgn="base" hangingPunct="0">
        <a:spcBef>
          <a:spcPct val="0"/>
        </a:spcBef>
        <a:spcAft>
          <a:spcPct val="0"/>
        </a:spcAft>
        <a:defRPr sz="3600">
          <a:solidFill>
            <a:srgbClr val="000066"/>
          </a:solidFill>
          <a:latin typeface="Times New Roman" pitchFamily="18" charset="0"/>
        </a:defRPr>
      </a:lvl8pPr>
      <a:lvl9pPr marL="1828800" algn="ctr" rtl="0" eaLnBrk="0" fontAlgn="base" hangingPunct="0">
        <a:spcBef>
          <a:spcPct val="0"/>
        </a:spcBef>
        <a:spcAft>
          <a:spcPct val="0"/>
        </a:spcAft>
        <a:defRPr sz="3600">
          <a:solidFill>
            <a:srgbClr val="000066"/>
          </a:solidFill>
          <a:latin typeface="Times New Roman" pitchFamily="18" charset="0"/>
        </a:defRPr>
      </a:lvl9pPr>
    </p:titleStyle>
    <p:bodyStyle>
      <a:lvl1pPr marL="342900" indent="-342900" algn="ctr" rtl="0" eaLnBrk="0" fontAlgn="base" hangingPunct="0">
        <a:spcBef>
          <a:spcPct val="0"/>
        </a:spcBef>
        <a:spcAft>
          <a:spcPct val="0"/>
        </a:spcAft>
        <a:buClr>
          <a:srgbClr val="000066"/>
        </a:buClr>
        <a:buChar char=""/>
        <a:defRPr sz="4000" b="1">
          <a:solidFill>
            <a:schemeClr val="tx1"/>
          </a:solidFill>
          <a:latin typeface="+mn-lt"/>
          <a:ea typeface="+mn-ea"/>
          <a:cs typeface="+mn-cs"/>
        </a:defRPr>
      </a:lvl1pPr>
      <a:lvl2pPr marL="742950" indent="-285750" algn="ctr" rtl="0" eaLnBrk="0" fontAlgn="base" hangingPunct="0">
        <a:spcBef>
          <a:spcPct val="0"/>
        </a:spcBef>
        <a:spcAft>
          <a:spcPct val="0"/>
        </a:spcAft>
        <a:buClr>
          <a:srgbClr val="000066"/>
        </a:buClr>
        <a:buChar char=""/>
        <a:defRPr sz="4000" b="1">
          <a:solidFill>
            <a:schemeClr val="tx1"/>
          </a:solidFill>
          <a:latin typeface="+mn-lt"/>
        </a:defRPr>
      </a:lvl2pPr>
      <a:lvl3pPr marL="1143000" indent="-228600" algn="ctr" rtl="0" eaLnBrk="0" fontAlgn="base" hangingPunct="0">
        <a:spcBef>
          <a:spcPct val="0"/>
        </a:spcBef>
        <a:spcAft>
          <a:spcPct val="0"/>
        </a:spcAft>
        <a:buClr>
          <a:srgbClr val="000066"/>
        </a:buClr>
        <a:buChar char=""/>
        <a:defRPr sz="4000" b="1">
          <a:solidFill>
            <a:schemeClr val="tx1"/>
          </a:solidFill>
          <a:latin typeface="+mn-lt"/>
        </a:defRPr>
      </a:lvl3pPr>
      <a:lvl4pPr marL="1600200" indent="-228600" algn="ctr" rtl="0" eaLnBrk="0" fontAlgn="base" hangingPunct="0">
        <a:spcBef>
          <a:spcPct val="0"/>
        </a:spcBef>
        <a:spcAft>
          <a:spcPct val="0"/>
        </a:spcAft>
        <a:buClr>
          <a:srgbClr val="000066"/>
        </a:buClr>
        <a:buChar char=""/>
        <a:defRPr sz="4000" b="1">
          <a:solidFill>
            <a:schemeClr val="tx1"/>
          </a:solidFill>
          <a:latin typeface="+mn-lt"/>
        </a:defRPr>
      </a:lvl4pPr>
      <a:lvl5pPr marL="2057400" indent="-228600" algn="ctr" rtl="0" eaLnBrk="0" fontAlgn="base" hangingPunct="0">
        <a:spcBef>
          <a:spcPct val="0"/>
        </a:spcBef>
        <a:spcAft>
          <a:spcPct val="0"/>
        </a:spcAft>
        <a:buClr>
          <a:srgbClr val="000066"/>
        </a:buClr>
        <a:buChar char=""/>
        <a:defRPr sz="4000" b="1">
          <a:solidFill>
            <a:schemeClr val="tx1"/>
          </a:solidFill>
          <a:latin typeface="+mn-lt"/>
        </a:defRPr>
      </a:lvl5pPr>
      <a:lvl6pPr marL="2514600" indent="-228600" algn="ctr" rtl="0" eaLnBrk="0" fontAlgn="base" hangingPunct="0">
        <a:spcBef>
          <a:spcPct val="0"/>
        </a:spcBef>
        <a:spcAft>
          <a:spcPct val="0"/>
        </a:spcAft>
        <a:buClr>
          <a:srgbClr val="000066"/>
        </a:buClr>
        <a:buChar char=""/>
        <a:defRPr sz="4000" b="1">
          <a:solidFill>
            <a:schemeClr val="tx1"/>
          </a:solidFill>
          <a:latin typeface="+mn-lt"/>
        </a:defRPr>
      </a:lvl6pPr>
      <a:lvl7pPr marL="2971800" indent="-228600" algn="ctr" rtl="0" eaLnBrk="0" fontAlgn="base" hangingPunct="0">
        <a:spcBef>
          <a:spcPct val="0"/>
        </a:spcBef>
        <a:spcAft>
          <a:spcPct val="0"/>
        </a:spcAft>
        <a:buClr>
          <a:srgbClr val="000066"/>
        </a:buClr>
        <a:buChar char=""/>
        <a:defRPr sz="4000" b="1">
          <a:solidFill>
            <a:schemeClr val="tx1"/>
          </a:solidFill>
          <a:latin typeface="+mn-lt"/>
        </a:defRPr>
      </a:lvl7pPr>
      <a:lvl8pPr marL="3429000" indent="-228600" algn="ctr" rtl="0" eaLnBrk="0" fontAlgn="base" hangingPunct="0">
        <a:spcBef>
          <a:spcPct val="0"/>
        </a:spcBef>
        <a:spcAft>
          <a:spcPct val="0"/>
        </a:spcAft>
        <a:buClr>
          <a:srgbClr val="000066"/>
        </a:buClr>
        <a:buChar char=""/>
        <a:defRPr sz="4000" b="1">
          <a:solidFill>
            <a:schemeClr val="tx1"/>
          </a:solidFill>
          <a:latin typeface="+mn-lt"/>
        </a:defRPr>
      </a:lvl8pPr>
      <a:lvl9pPr marL="3886200" indent="-228600" algn="ctr" rtl="0" eaLnBrk="0" fontAlgn="base" hangingPunct="0">
        <a:spcBef>
          <a:spcPct val="0"/>
        </a:spcBef>
        <a:spcAft>
          <a:spcPct val="0"/>
        </a:spcAft>
        <a:buClr>
          <a:srgbClr val="000066"/>
        </a:buClr>
        <a:buChar char=""/>
        <a:defRPr sz="4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1.xml"/><Relationship Id="rId1" Type="http://schemas.openxmlformats.org/officeDocument/2006/relationships/vmlDrawing" Target="../drawings/vmlDrawing1.v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38.xml"/><Relationship Id="rId1" Type="http://schemas.openxmlformats.org/officeDocument/2006/relationships/vmlDrawing" Target="../drawings/vmlDrawing10.v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39.xml"/><Relationship Id="rId1" Type="http://schemas.openxmlformats.org/officeDocument/2006/relationships/vmlDrawing" Target="../drawings/vmlDrawing11.vml"/><Relationship Id="rId5" Type="http://schemas.openxmlformats.org/officeDocument/2006/relationships/image" Target="../media/image40.jpeg"/><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40.xml"/><Relationship Id="rId1" Type="http://schemas.openxmlformats.org/officeDocument/2006/relationships/vmlDrawing" Target="../drawings/vmlDrawing12.v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41.xml"/><Relationship Id="rId1" Type="http://schemas.openxmlformats.org/officeDocument/2006/relationships/vmlDrawing" Target="../drawings/vmlDrawing13.v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42.xml"/><Relationship Id="rId1" Type="http://schemas.openxmlformats.org/officeDocument/2006/relationships/vmlDrawing" Target="../drawings/vmlDrawing14.v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43.xml"/><Relationship Id="rId1" Type="http://schemas.openxmlformats.org/officeDocument/2006/relationships/vmlDrawing" Target="../drawings/vmlDrawing15.v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44.xml"/><Relationship Id="rId1" Type="http://schemas.openxmlformats.org/officeDocument/2006/relationships/vmlDrawing" Target="../drawings/vmlDrawing16.v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45.xml"/><Relationship Id="rId1" Type="http://schemas.openxmlformats.org/officeDocument/2006/relationships/vmlDrawing" Target="../drawings/vmlDrawing17.v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46.xml"/><Relationship Id="rId1" Type="http://schemas.openxmlformats.org/officeDocument/2006/relationships/vmlDrawing" Target="../drawings/vmlDrawing18.v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47.xml"/><Relationship Id="rId1" Type="http://schemas.openxmlformats.org/officeDocument/2006/relationships/vmlDrawing" Target="../drawings/vmlDrawing19.v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8" Type="http://schemas.openxmlformats.org/officeDocument/2006/relationships/control" Target="../activeX/activeX8.xml"/><Relationship Id="rId13" Type="http://schemas.openxmlformats.org/officeDocument/2006/relationships/control" Target="../activeX/activeX13.xml"/><Relationship Id="rId18" Type="http://schemas.openxmlformats.org/officeDocument/2006/relationships/control" Target="../activeX/activeX18.xml"/><Relationship Id="rId26" Type="http://schemas.openxmlformats.org/officeDocument/2006/relationships/control" Target="../activeX/activeX26.xml"/><Relationship Id="rId3" Type="http://schemas.openxmlformats.org/officeDocument/2006/relationships/control" Target="../activeX/activeX3.xml"/><Relationship Id="rId21" Type="http://schemas.openxmlformats.org/officeDocument/2006/relationships/control" Target="../activeX/activeX21.xml"/><Relationship Id="rId7" Type="http://schemas.openxmlformats.org/officeDocument/2006/relationships/control" Target="../activeX/activeX7.xml"/><Relationship Id="rId12" Type="http://schemas.openxmlformats.org/officeDocument/2006/relationships/control" Target="../activeX/activeX12.xml"/><Relationship Id="rId17" Type="http://schemas.openxmlformats.org/officeDocument/2006/relationships/control" Target="../activeX/activeX17.xml"/><Relationship Id="rId25" Type="http://schemas.openxmlformats.org/officeDocument/2006/relationships/control" Target="../activeX/activeX25.xml"/><Relationship Id="rId2" Type="http://schemas.openxmlformats.org/officeDocument/2006/relationships/control" Target="../activeX/activeX2.xml"/><Relationship Id="rId16" Type="http://schemas.openxmlformats.org/officeDocument/2006/relationships/control" Target="../activeX/activeX16.xml"/><Relationship Id="rId20" Type="http://schemas.openxmlformats.org/officeDocument/2006/relationships/control" Target="../activeX/activeX20.xml"/><Relationship Id="rId29" Type="http://schemas.openxmlformats.org/officeDocument/2006/relationships/control" Target="../activeX/activeX29.xml"/><Relationship Id="rId1" Type="http://schemas.openxmlformats.org/officeDocument/2006/relationships/vmlDrawing" Target="../drawings/vmlDrawing2.vml"/><Relationship Id="rId6" Type="http://schemas.openxmlformats.org/officeDocument/2006/relationships/control" Target="../activeX/activeX6.xml"/><Relationship Id="rId11" Type="http://schemas.openxmlformats.org/officeDocument/2006/relationships/control" Target="../activeX/activeX11.xml"/><Relationship Id="rId24" Type="http://schemas.openxmlformats.org/officeDocument/2006/relationships/control" Target="../activeX/activeX24.xml"/><Relationship Id="rId32" Type="http://schemas.openxmlformats.org/officeDocument/2006/relationships/notesSlide" Target="../notesSlides/notesSlide2.xml"/><Relationship Id="rId5" Type="http://schemas.openxmlformats.org/officeDocument/2006/relationships/control" Target="../activeX/activeX5.xml"/><Relationship Id="rId15" Type="http://schemas.openxmlformats.org/officeDocument/2006/relationships/control" Target="../activeX/activeX15.xml"/><Relationship Id="rId23" Type="http://schemas.openxmlformats.org/officeDocument/2006/relationships/control" Target="../activeX/activeX23.xml"/><Relationship Id="rId28" Type="http://schemas.openxmlformats.org/officeDocument/2006/relationships/control" Target="../activeX/activeX28.xml"/><Relationship Id="rId10" Type="http://schemas.openxmlformats.org/officeDocument/2006/relationships/control" Target="../activeX/activeX10.xml"/><Relationship Id="rId19" Type="http://schemas.openxmlformats.org/officeDocument/2006/relationships/control" Target="../activeX/activeX19.xml"/><Relationship Id="rId31" Type="http://schemas.openxmlformats.org/officeDocument/2006/relationships/slideLayout" Target="../slideLayouts/slideLayout12.xml"/><Relationship Id="rId4" Type="http://schemas.openxmlformats.org/officeDocument/2006/relationships/control" Target="../activeX/activeX4.xml"/><Relationship Id="rId9" Type="http://schemas.openxmlformats.org/officeDocument/2006/relationships/control" Target="../activeX/activeX9.xml"/><Relationship Id="rId14" Type="http://schemas.openxmlformats.org/officeDocument/2006/relationships/control" Target="../activeX/activeX14.xml"/><Relationship Id="rId22" Type="http://schemas.openxmlformats.org/officeDocument/2006/relationships/control" Target="../activeX/activeX22.xml"/><Relationship Id="rId27" Type="http://schemas.openxmlformats.org/officeDocument/2006/relationships/control" Target="../activeX/activeX27.xml"/><Relationship Id="rId30" Type="http://schemas.openxmlformats.org/officeDocument/2006/relationships/control" Target="../activeX/activeX30.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48.xml"/><Relationship Id="rId1" Type="http://schemas.openxmlformats.org/officeDocument/2006/relationships/vmlDrawing" Target="../drawings/vmlDrawing20.vml"/><Relationship Id="rId4"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49.xml"/><Relationship Id="rId1" Type="http://schemas.openxmlformats.org/officeDocument/2006/relationships/vmlDrawing" Target="../drawings/vmlDrawing21.vml"/><Relationship Id="rId4"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50.xml"/><Relationship Id="rId1" Type="http://schemas.openxmlformats.org/officeDocument/2006/relationships/vmlDrawing" Target="../drawings/vmlDrawing22.vml"/><Relationship Id="rId4"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51.xml"/><Relationship Id="rId1" Type="http://schemas.openxmlformats.org/officeDocument/2006/relationships/vmlDrawing" Target="../drawings/vmlDrawing23.vml"/><Relationship Id="rId4"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52.xml"/><Relationship Id="rId1" Type="http://schemas.openxmlformats.org/officeDocument/2006/relationships/vmlDrawing" Target="../drawings/vmlDrawing24.vml"/><Relationship Id="rId4"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53.xml"/><Relationship Id="rId1" Type="http://schemas.openxmlformats.org/officeDocument/2006/relationships/vmlDrawing" Target="../drawings/vmlDrawing25.vml"/><Relationship Id="rId4"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54.xml"/><Relationship Id="rId1" Type="http://schemas.openxmlformats.org/officeDocument/2006/relationships/vmlDrawing" Target="../drawings/vmlDrawing26.vml"/><Relationship Id="rId4"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55.xml"/><Relationship Id="rId1" Type="http://schemas.openxmlformats.org/officeDocument/2006/relationships/vmlDrawing" Target="../drawings/vmlDrawing27.vml"/><Relationship Id="rId5" Type="http://schemas.openxmlformats.org/officeDocument/2006/relationships/image" Target="../media/image57.png"/><Relationship Id="rId4"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56.xml"/><Relationship Id="rId1" Type="http://schemas.openxmlformats.org/officeDocument/2006/relationships/vmlDrawing" Target="../drawings/vmlDrawing28.vml"/><Relationship Id="rId4"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control" Target="../activeX/activeX57.xml"/><Relationship Id="rId1" Type="http://schemas.openxmlformats.org/officeDocument/2006/relationships/vmlDrawing" Target="../drawings/vmlDrawing29.vml"/><Relationship Id="rId5" Type="http://schemas.openxmlformats.org/officeDocument/2006/relationships/image" Target="../media/image60.jpeg"/><Relationship Id="rId4"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31.xml"/><Relationship Id="rId1" Type="http://schemas.openxmlformats.org/officeDocument/2006/relationships/vmlDrawing" Target="../drawings/vmlDrawing3.vml"/><Relationship Id="rId4"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58.xml"/><Relationship Id="rId1" Type="http://schemas.openxmlformats.org/officeDocument/2006/relationships/vmlDrawing" Target="../drawings/vmlDrawing30.vml"/><Relationship Id="rId4"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59.xml"/><Relationship Id="rId1" Type="http://schemas.openxmlformats.org/officeDocument/2006/relationships/vmlDrawing" Target="../drawings/vmlDrawing31.vml"/><Relationship Id="rId4"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60.xml"/><Relationship Id="rId1" Type="http://schemas.openxmlformats.org/officeDocument/2006/relationships/vmlDrawing" Target="../drawings/vmlDrawing32.vml"/><Relationship Id="rId4"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61.xml"/><Relationship Id="rId1" Type="http://schemas.openxmlformats.org/officeDocument/2006/relationships/vmlDrawing" Target="../drawings/vmlDrawing33.vml"/><Relationship Id="rId5" Type="http://schemas.openxmlformats.org/officeDocument/2006/relationships/image" Target="../media/image65.jpeg"/><Relationship Id="rId4"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62.xml"/><Relationship Id="rId1" Type="http://schemas.openxmlformats.org/officeDocument/2006/relationships/vmlDrawing" Target="../drawings/vmlDrawing34.vml"/><Relationship Id="rId4"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63.xml"/><Relationship Id="rId1" Type="http://schemas.openxmlformats.org/officeDocument/2006/relationships/vmlDrawing" Target="../drawings/vmlDrawing35.vml"/><Relationship Id="rId4" Type="http://schemas.openxmlformats.org/officeDocument/2006/relationships/notesSlide" Target="../notesSlides/notesSlide35.xml"/></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64.xml"/><Relationship Id="rId1" Type="http://schemas.openxmlformats.org/officeDocument/2006/relationships/vmlDrawing" Target="../drawings/vmlDrawing36.vml"/><Relationship Id="rId6" Type="http://schemas.openxmlformats.org/officeDocument/2006/relationships/image" Target="../media/image69.jpeg"/><Relationship Id="rId5" Type="http://schemas.openxmlformats.org/officeDocument/2006/relationships/hyperlink" Target="http://en.wikipedia.org/wiki/Image:Bifurcation.JPG" TargetMode="External"/><Relationship Id="rId4" Type="http://schemas.openxmlformats.org/officeDocument/2006/relationships/notesSlide" Target="../notesSlides/notesSlide36.xml"/></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65.xml"/><Relationship Id="rId1" Type="http://schemas.openxmlformats.org/officeDocument/2006/relationships/vmlDrawing" Target="../drawings/vmlDrawing37.vml"/><Relationship Id="rId5" Type="http://schemas.openxmlformats.org/officeDocument/2006/relationships/hyperlink" Target="http://en.wikipedia.org/wiki/Image:Bifurcation.JPG" TargetMode="External"/><Relationship Id="rId4" Type="http://schemas.openxmlformats.org/officeDocument/2006/relationships/notesSlide" Target="../notesSlides/notesSlide37.xml"/></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66.xml"/><Relationship Id="rId1" Type="http://schemas.openxmlformats.org/officeDocument/2006/relationships/vmlDrawing" Target="../drawings/vmlDrawing38.vml"/><Relationship Id="rId4" Type="http://schemas.openxmlformats.org/officeDocument/2006/relationships/notesSlide" Target="../notesSlides/notesSlide38.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32.xml"/><Relationship Id="rId1" Type="http://schemas.openxmlformats.org/officeDocument/2006/relationships/vmlDrawing" Target="../drawings/vmlDrawing4.vml"/><Relationship Id="rId4"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67.xml"/><Relationship Id="rId1" Type="http://schemas.openxmlformats.org/officeDocument/2006/relationships/vmlDrawing" Target="../drawings/vmlDrawing39.vml"/><Relationship Id="rId4" Type="http://schemas.openxmlformats.org/officeDocument/2006/relationships/notesSlide" Target="../notesSlides/notesSlide39.xml"/></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68.xml"/><Relationship Id="rId1" Type="http://schemas.openxmlformats.org/officeDocument/2006/relationships/vmlDrawing" Target="../drawings/vmlDrawing40.vml"/><Relationship Id="rId4" Type="http://schemas.openxmlformats.org/officeDocument/2006/relationships/notesSlide" Target="../notesSlides/notesSlide40.xml"/></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69.xml"/><Relationship Id="rId1" Type="http://schemas.openxmlformats.org/officeDocument/2006/relationships/vmlDrawing" Target="../drawings/vmlDrawing41.vml"/><Relationship Id="rId4" Type="http://schemas.openxmlformats.org/officeDocument/2006/relationships/notesSlide" Target="../notesSlides/notesSlide41.xml"/></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70.xml"/><Relationship Id="rId1" Type="http://schemas.openxmlformats.org/officeDocument/2006/relationships/vmlDrawing" Target="../drawings/vmlDrawing42.vml"/><Relationship Id="rId4" Type="http://schemas.openxmlformats.org/officeDocument/2006/relationships/notesSlide" Target="../notesSlides/notesSlide42.xml"/></Relationships>
</file>

<file path=ppt/slides/_rels/slide4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71.xml"/><Relationship Id="rId1" Type="http://schemas.openxmlformats.org/officeDocument/2006/relationships/vmlDrawing" Target="../drawings/vmlDrawing43.vml"/><Relationship Id="rId4" Type="http://schemas.openxmlformats.org/officeDocument/2006/relationships/notesSlide" Target="../notesSlides/notesSlide43.xml"/></Relationships>
</file>

<file path=ppt/slides/_rels/slide4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72.xml"/><Relationship Id="rId1" Type="http://schemas.openxmlformats.org/officeDocument/2006/relationships/vmlDrawing" Target="../drawings/vmlDrawing44.vml"/><Relationship Id="rId4" Type="http://schemas.openxmlformats.org/officeDocument/2006/relationships/notesSlide" Target="../notesSlides/notesSlide44.xml"/></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73.xml"/><Relationship Id="rId1" Type="http://schemas.openxmlformats.org/officeDocument/2006/relationships/vmlDrawing" Target="../drawings/vmlDrawing45.vml"/><Relationship Id="rId4" Type="http://schemas.openxmlformats.org/officeDocument/2006/relationships/notesSlide" Target="../notesSlides/notesSlide45.xml"/></Relationships>
</file>

<file path=ppt/slides/_rels/slide4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74.xml"/><Relationship Id="rId1" Type="http://schemas.openxmlformats.org/officeDocument/2006/relationships/vmlDrawing" Target="../drawings/vmlDrawing46.vml"/><Relationship Id="rId4" Type="http://schemas.openxmlformats.org/officeDocument/2006/relationships/notesSlide" Target="../notesSlides/notesSlide46.xml"/></Relationships>
</file>

<file path=ppt/slides/_rels/slide4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75.xml"/><Relationship Id="rId1" Type="http://schemas.openxmlformats.org/officeDocument/2006/relationships/vmlDrawing" Target="../drawings/vmlDrawing47.vml"/><Relationship Id="rId4" Type="http://schemas.openxmlformats.org/officeDocument/2006/relationships/notesSlide" Target="../notesSlides/notesSlide47.xml"/></Relationships>
</file>

<file path=ppt/slides/_rels/slide4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76.xml"/><Relationship Id="rId1" Type="http://schemas.openxmlformats.org/officeDocument/2006/relationships/vmlDrawing" Target="../drawings/vmlDrawing48.vml"/><Relationship Id="rId4" Type="http://schemas.openxmlformats.org/officeDocument/2006/relationships/notesSlide" Target="../notesSlides/notesSlide48.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33.xml"/><Relationship Id="rId1" Type="http://schemas.openxmlformats.org/officeDocument/2006/relationships/vmlDrawing" Target="../drawings/vmlDrawing5.vml"/><Relationship Id="rId4"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77.xml"/><Relationship Id="rId1" Type="http://schemas.openxmlformats.org/officeDocument/2006/relationships/vmlDrawing" Target="../drawings/vmlDrawing49.vml"/><Relationship Id="rId4" Type="http://schemas.openxmlformats.org/officeDocument/2006/relationships/notesSlide" Target="../notesSlides/notesSlide49.xml"/></Relationships>
</file>

<file path=ppt/slides/_rels/slide5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78.xml"/><Relationship Id="rId1" Type="http://schemas.openxmlformats.org/officeDocument/2006/relationships/vmlDrawing" Target="../drawings/vmlDrawing50.vml"/><Relationship Id="rId4" Type="http://schemas.openxmlformats.org/officeDocument/2006/relationships/notesSlide" Target="../notesSlides/notesSlide50.xml"/></Relationships>
</file>

<file path=ppt/slides/_rels/slide5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79.xml"/><Relationship Id="rId1" Type="http://schemas.openxmlformats.org/officeDocument/2006/relationships/vmlDrawing" Target="../drawings/vmlDrawing51.vml"/><Relationship Id="rId4" Type="http://schemas.openxmlformats.org/officeDocument/2006/relationships/notesSlide" Target="../notesSlides/notesSlide51.xml"/></Relationships>
</file>

<file path=ppt/slides/_rels/slide53.xml.rels><?xml version="1.0" encoding="UTF-8" standalone="yes"?>
<Relationships xmlns="http://schemas.openxmlformats.org/package/2006/relationships"><Relationship Id="rId3" Type="http://schemas.openxmlformats.org/officeDocument/2006/relationships/control" Target="../activeX/activeX81.xml"/><Relationship Id="rId2" Type="http://schemas.openxmlformats.org/officeDocument/2006/relationships/control" Target="../activeX/activeX80.xml"/><Relationship Id="rId1" Type="http://schemas.openxmlformats.org/officeDocument/2006/relationships/vmlDrawing" Target="../drawings/vmlDrawing52.vml"/><Relationship Id="rId5" Type="http://schemas.openxmlformats.org/officeDocument/2006/relationships/notesSlide" Target="../notesSlides/notesSlide52.xml"/><Relationship Id="rId4"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control" Target="../activeX/activeX83.xml"/><Relationship Id="rId2" Type="http://schemas.openxmlformats.org/officeDocument/2006/relationships/control" Target="../activeX/activeX82.xml"/><Relationship Id="rId1" Type="http://schemas.openxmlformats.org/officeDocument/2006/relationships/vmlDrawing" Target="../drawings/vmlDrawing53.vml"/><Relationship Id="rId5" Type="http://schemas.openxmlformats.org/officeDocument/2006/relationships/notesSlide" Target="../notesSlides/notesSlide53.xml"/><Relationship Id="rId4"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84.xml"/><Relationship Id="rId1" Type="http://schemas.openxmlformats.org/officeDocument/2006/relationships/vmlDrawing" Target="../drawings/vmlDrawing54.vml"/><Relationship Id="rId4" Type="http://schemas.openxmlformats.org/officeDocument/2006/relationships/notesSlide" Target="../notesSlides/notesSlide54.xml"/></Relationships>
</file>

<file path=ppt/slides/_rels/slide5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85.xml"/><Relationship Id="rId1" Type="http://schemas.openxmlformats.org/officeDocument/2006/relationships/vmlDrawing" Target="../drawings/vmlDrawing55.vml"/></Relationships>
</file>

<file path=ppt/slides/_rels/slide57.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control" Target="../activeX/activeX86.xml"/><Relationship Id="rId1" Type="http://schemas.openxmlformats.org/officeDocument/2006/relationships/vmlDrawing" Target="../drawings/vmlDrawing56.vml"/><Relationship Id="rId5" Type="http://schemas.openxmlformats.org/officeDocument/2006/relationships/image" Target="../media/image93.png"/><Relationship Id="rId4" Type="http://schemas.openxmlformats.org/officeDocument/2006/relationships/image" Target="../media/image92.jpeg"/></Relationships>
</file>

<file path=ppt/slides/_rels/slide58.xml.rels><?xml version="1.0" encoding="UTF-8" standalone="yes"?>
<Relationships xmlns="http://schemas.openxmlformats.org/package/2006/relationships"><Relationship Id="rId3" Type="http://schemas.openxmlformats.org/officeDocument/2006/relationships/control" Target="../activeX/activeX88.xml"/><Relationship Id="rId7" Type="http://schemas.openxmlformats.org/officeDocument/2006/relationships/slideLayout" Target="../slideLayouts/slideLayout2.xml"/><Relationship Id="rId2" Type="http://schemas.openxmlformats.org/officeDocument/2006/relationships/control" Target="../activeX/activeX87.xml"/><Relationship Id="rId1" Type="http://schemas.openxmlformats.org/officeDocument/2006/relationships/vmlDrawing" Target="../drawings/vmlDrawing57.vml"/><Relationship Id="rId6" Type="http://schemas.openxmlformats.org/officeDocument/2006/relationships/control" Target="../activeX/activeX91.xml"/><Relationship Id="rId5" Type="http://schemas.openxmlformats.org/officeDocument/2006/relationships/control" Target="../activeX/activeX90.xml"/><Relationship Id="rId4" Type="http://schemas.openxmlformats.org/officeDocument/2006/relationships/control" Target="../activeX/activeX89.xml"/></Relationships>
</file>

<file path=ppt/slides/_rels/slide5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92.xml"/><Relationship Id="rId1" Type="http://schemas.openxmlformats.org/officeDocument/2006/relationships/vmlDrawing" Target="../drawings/vmlDrawing58.v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34.xml"/><Relationship Id="rId1" Type="http://schemas.openxmlformats.org/officeDocument/2006/relationships/vmlDrawing" Target="../drawings/vmlDrawing6.vml"/><Relationship Id="rId4"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93.xml"/><Relationship Id="rId1" Type="http://schemas.openxmlformats.org/officeDocument/2006/relationships/vmlDrawing" Target="../drawings/vmlDrawing59.vml"/></Relationships>
</file>

<file path=ppt/slides/_rels/slide6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94.xml"/><Relationship Id="rId1" Type="http://schemas.openxmlformats.org/officeDocument/2006/relationships/vmlDrawing" Target="../drawings/vmlDrawing60.vml"/></Relationships>
</file>

<file path=ppt/slides/_rels/slide6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95.xml"/><Relationship Id="rId1" Type="http://schemas.openxmlformats.org/officeDocument/2006/relationships/vmlDrawing" Target="../drawings/vmlDrawing61.v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35.xml"/><Relationship Id="rId1" Type="http://schemas.openxmlformats.org/officeDocument/2006/relationships/vmlDrawing" Target="../drawings/vmlDrawing7.v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ontrol" Target="../activeX/activeX36.xml"/><Relationship Id="rId1" Type="http://schemas.openxmlformats.org/officeDocument/2006/relationships/vmlDrawing" Target="../drawings/vmlDrawing8.v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37.xml"/><Relationship Id="rId1" Type="http://schemas.openxmlformats.org/officeDocument/2006/relationships/vmlDrawing" Target="../drawings/vmlDrawing9.v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OpeningScreen">
    <p:spTree>
      <p:nvGrpSpPr>
        <p:cNvPr id="1" name=""/>
        <p:cNvGrpSpPr/>
        <p:nvPr/>
      </p:nvGrpSpPr>
      <p:grpSpPr>
        <a:xfrm>
          <a:off x="0" y="0"/>
          <a:ext cx="0" cy="0"/>
          <a:chOff x="0" y="0"/>
          <a:chExt cx="0" cy="0"/>
        </a:xfrm>
      </p:grpSpPr>
      <p:sp>
        <p:nvSpPr>
          <p:cNvPr id="4098" name="Rectangle 2"/>
          <p:cNvSpPr>
            <a:spLocks noGrp="1" noChangeArrowheads="1"/>
          </p:cNvSpPr>
          <p:nvPr>
            <p:ph type="subTitle" idx="1"/>
          </p:nvPr>
        </p:nvSpPr>
        <p:spPr>
          <a:xfrm>
            <a:off x="609600" y="4648200"/>
            <a:ext cx="7696200" cy="2209800"/>
          </a:xfrm>
          <a:solidFill>
            <a:srgbClr val="FFFF00"/>
          </a:solidFill>
          <a:ln/>
        </p:spPr>
        <p:txBody>
          <a:bodyPr/>
          <a:lstStyle/>
          <a:p>
            <a:pPr marL="342900" indent="-342900"/>
            <a:r>
              <a:rPr lang="en-US" sz="4400">
                <a:solidFill>
                  <a:srgbClr val="FF0000"/>
                </a:solidFill>
                <a:effectLst>
                  <a:outerShdw blurRad="38100" dist="38100" dir="2700000" algn="tl">
                    <a:srgbClr val="000000"/>
                  </a:outerShdw>
                </a:effectLst>
              </a:rPr>
              <a:t>Mr. Wagner</a:t>
            </a:r>
            <a:r>
              <a:rPr lang="en-US" sz="4400">
                <a:solidFill>
                  <a:schemeClr val="bg2"/>
                </a:solidFill>
                <a:effectLst>
                  <a:outerShdw blurRad="38100" dist="38100" dir="2700000" algn="tl">
                    <a:srgbClr val="FFFFFF"/>
                  </a:outerShdw>
                </a:effectLst>
              </a:rPr>
              <a:t> as himself </a:t>
            </a:r>
          </a:p>
          <a:p>
            <a:pPr marL="342900" indent="-342900"/>
            <a:endParaRPr lang="en-US" sz="4400">
              <a:solidFill>
                <a:schemeClr val="bg2"/>
              </a:solidFill>
              <a:effectLst>
                <a:outerShdw blurRad="38100" dist="38100" dir="2700000" algn="tl">
                  <a:srgbClr val="FFFFFF"/>
                </a:outerShdw>
              </a:effectLst>
            </a:endParaRPr>
          </a:p>
        </p:txBody>
      </p:sp>
      <p:sp>
        <p:nvSpPr>
          <p:cNvPr id="4104" name="WordArt 8"/>
          <p:cNvSpPr>
            <a:spLocks noChangeArrowheads="1" noChangeShapeType="1"/>
          </p:cNvSpPr>
          <p:nvPr/>
        </p:nvSpPr>
        <p:spPr bwMode="auto">
          <a:xfrm>
            <a:off x="838200" y="0"/>
            <a:ext cx="7208838" cy="4495800"/>
          </a:xfrm>
          <a:prstGeom prst="rect">
            <a:avLst/>
          </a:prstGeom>
        </p:spPr>
        <p:txBody>
          <a:bodyPr wrap="none" fromWordArt="1">
            <a:prstTxWarp prst="textDeflateInflate">
              <a:avLst>
                <a:gd name="adj" fmla="val 31463"/>
              </a:avLst>
            </a:prstTxWarp>
          </a:bodyPr>
          <a:lstStyle/>
          <a:p>
            <a:r>
              <a:rPr lang="en-US" kern="10">
                <a:ln w="25400">
                  <a:solidFill>
                    <a:srgbClr val="FF6600"/>
                  </a:solidFill>
                  <a:round/>
                  <a:headEnd/>
                  <a:tailEnd/>
                </a:ln>
                <a:gradFill rotWithShape="0">
                  <a:gsLst>
                    <a:gs pos="0">
                      <a:srgbClr val="FFCC00"/>
                    </a:gs>
                    <a:gs pos="100000">
                      <a:srgbClr val="FFFF00"/>
                    </a:gs>
                  </a:gsLst>
                  <a:path path="rect">
                    <a:fillToRect l="50000" t="50000" r="50000" b="50000"/>
                  </a:path>
                </a:gradFill>
                <a:effectLst>
                  <a:outerShdw dist="35921" dir="2700000" algn="ctr" rotWithShape="0">
                    <a:srgbClr val="C0C0C0"/>
                  </a:outerShdw>
                </a:effectLst>
                <a:latin typeface="Impact"/>
              </a:rPr>
              <a:t>Forensics</a:t>
            </a:r>
          </a:p>
          <a:p>
            <a:r>
              <a:rPr lang="en-US" kern="10">
                <a:ln w="25400">
                  <a:solidFill>
                    <a:srgbClr val="FF6600"/>
                  </a:solidFill>
                  <a:round/>
                  <a:headEnd/>
                  <a:tailEnd/>
                </a:ln>
                <a:gradFill rotWithShape="0">
                  <a:gsLst>
                    <a:gs pos="0">
                      <a:srgbClr val="FFCC00"/>
                    </a:gs>
                    <a:gs pos="100000">
                      <a:srgbClr val="FFFF00"/>
                    </a:gs>
                  </a:gsLst>
                  <a:path path="rect">
                    <a:fillToRect l="50000" t="50000" r="50000" b="50000"/>
                  </a:path>
                </a:gradFill>
                <a:effectLst>
                  <a:outerShdw dist="35921" dir="2700000" algn="ctr" rotWithShape="0">
                    <a:srgbClr val="C0C0C0"/>
                  </a:outerShdw>
                </a:effectLst>
                <a:latin typeface="Impact"/>
              </a:rPr>
              <a:t>Jeopardy</a:t>
            </a:r>
          </a:p>
        </p:txBody>
      </p:sp>
    </p:spTree>
    <p:controls>
      <p:control spid="4107" name="cmdStartGame" r:id="rId2" imgW="1600200" imgH="457200"/>
    </p:controls>
  </p:cSld>
  <p:clrMapOvr>
    <a:masterClrMapping/>
  </p:clrMapOvr>
  <p:transition advClick="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ctrTitle"/>
          </p:nvPr>
        </p:nvSpPr>
        <p:spPr>
          <a:xfrm>
            <a:off x="685800" y="533400"/>
            <a:ext cx="7772400" cy="5486400"/>
          </a:xfrm>
        </p:spPr>
        <p:txBody>
          <a:bodyPr/>
          <a:lstStyle/>
          <a:p>
            <a:r>
              <a:rPr lang="en-US" sz="4000" b="1">
                <a:solidFill>
                  <a:schemeClr val="tx1"/>
                </a:solidFill>
                <a:latin typeface="Arial" charset="0"/>
              </a:rPr>
              <a:t>Who are the “West brothers”?</a:t>
            </a:r>
          </a:p>
        </p:txBody>
      </p:sp>
      <p:sp>
        <p:nvSpPr>
          <p:cNvPr id="82947" name="Rectangle 3"/>
          <p:cNvSpPr>
            <a:spLocks noChangeArrowheads="1"/>
          </p:cNvSpPr>
          <p:nvPr/>
        </p:nvSpPr>
        <p:spPr bwMode="auto">
          <a:xfrm>
            <a:off x="76200" y="6475413"/>
            <a:ext cx="6699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Q-A4</a:t>
            </a:r>
          </a:p>
        </p:txBody>
      </p:sp>
    </p:spTree>
    <p:controls>
      <p:control spid="82948" name="cmd_Board" r:id="rId2" imgW="1676520" imgH="457200"/>
    </p:controls>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A5">
    <p:spTree>
      <p:nvGrpSpPr>
        <p:cNvPr id="1" name=""/>
        <p:cNvGrpSpPr/>
        <p:nvPr/>
      </p:nvGrpSpPr>
      <p:grpSpPr>
        <a:xfrm>
          <a:off x="0" y="0"/>
          <a:ext cx="0" cy="0"/>
          <a:chOff x="0" y="0"/>
          <a:chExt cx="0" cy="0"/>
        </a:xfrm>
      </p:grpSpPr>
      <p:sp>
        <p:nvSpPr>
          <p:cNvPr id="16387" name="Rectangle 3"/>
          <p:cNvSpPr>
            <a:spLocks noChangeArrowheads="1"/>
          </p:cNvSpPr>
          <p:nvPr/>
        </p:nvSpPr>
        <p:spPr bwMode="auto">
          <a:xfrm>
            <a:off x="76200" y="6475413"/>
            <a:ext cx="6572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A-A5</a:t>
            </a:r>
          </a:p>
        </p:txBody>
      </p:sp>
      <p:sp>
        <p:nvSpPr>
          <p:cNvPr id="16391" name="Rectangle 7"/>
          <p:cNvSpPr>
            <a:spLocks noChangeArrowheads="1"/>
          </p:cNvSpPr>
          <p:nvPr/>
        </p:nvSpPr>
        <p:spPr bwMode="auto">
          <a:xfrm>
            <a:off x="685800" y="533400"/>
            <a:ext cx="7772400" cy="5486400"/>
          </a:xfrm>
          <a:prstGeom prst="rect">
            <a:avLst/>
          </a:prstGeom>
          <a:noFill/>
          <a:ln w="9525">
            <a:noFill/>
            <a:miter lim="800000"/>
            <a:headEnd/>
            <a:tailEnd/>
          </a:ln>
          <a:effectLst/>
        </p:spPr>
        <p:txBody>
          <a:bodyPr lIns="92075" tIns="46038" rIns="92075" bIns="46038" anchor="ctr"/>
          <a:lstStyle/>
          <a:p>
            <a:pPr eaLnBrk="0" hangingPunct="0"/>
            <a:endParaRPr lang="en-US" sz="4000" b="1" dirty="0">
              <a:latin typeface="Arial" charset="0"/>
            </a:endParaRPr>
          </a:p>
        </p:txBody>
      </p:sp>
      <p:pic>
        <p:nvPicPr>
          <p:cNvPr id="47113" name="Picture 1033" descr="double_loop"/>
          <p:cNvPicPr>
            <a:picLocks noChangeAspect="1" noChangeArrowheads="1"/>
          </p:cNvPicPr>
          <p:nvPr/>
        </p:nvPicPr>
        <p:blipFill>
          <a:blip r:embed="rId5"/>
          <a:srcRect/>
          <a:stretch>
            <a:fillRect/>
          </a:stretch>
        </p:blipFill>
        <p:spPr bwMode="auto">
          <a:xfrm>
            <a:off x="1981200" y="533400"/>
            <a:ext cx="5105400" cy="5414818"/>
          </a:xfrm>
          <a:prstGeom prst="rect">
            <a:avLst/>
          </a:prstGeom>
          <a:noFill/>
          <a:ln w="9525">
            <a:noFill/>
            <a:miter lim="800000"/>
            <a:headEnd/>
            <a:tailEnd/>
          </a:ln>
        </p:spPr>
      </p:pic>
    </p:spTree>
    <p:controls>
      <p:control spid="16389" name="cmd_Board" r:id="rId2" imgW="1676520" imgH="457200"/>
    </p:controls>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ctrTitle"/>
          </p:nvPr>
        </p:nvSpPr>
        <p:spPr>
          <a:xfrm>
            <a:off x="685800" y="533400"/>
            <a:ext cx="7772400" cy="5486400"/>
          </a:xfrm>
        </p:spPr>
        <p:txBody>
          <a:bodyPr/>
          <a:lstStyle/>
          <a:p>
            <a:r>
              <a:rPr lang="en-US" sz="4000" b="1" dirty="0" smtClean="0">
                <a:solidFill>
                  <a:schemeClr val="tx1"/>
                </a:solidFill>
                <a:latin typeface="Arial" charset="0"/>
              </a:rPr>
              <a:t>What is a double loop whorl?</a:t>
            </a:r>
            <a:endParaRPr lang="en-US" sz="4000" b="1" dirty="0">
              <a:solidFill>
                <a:schemeClr val="tx1"/>
              </a:solidFill>
              <a:latin typeface="Arial" charset="0"/>
            </a:endParaRPr>
          </a:p>
        </p:txBody>
      </p:sp>
      <p:sp>
        <p:nvSpPr>
          <p:cNvPr id="84995" name="Rectangle 3"/>
          <p:cNvSpPr>
            <a:spLocks noChangeArrowheads="1"/>
          </p:cNvSpPr>
          <p:nvPr/>
        </p:nvSpPr>
        <p:spPr bwMode="auto">
          <a:xfrm>
            <a:off x="76200" y="6475413"/>
            <a:ext cx="6699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Q-A5</a:t>
            </a:r>
          </a:p>
        </p:txBody>
      </p:sp>
    </p:spTree>
    <p:controls>
      <p:control spid="84996" name="cmd_Board" r:id="rId2" imgW="1676520" imgH="457200"/>
    </p:controls>
  </p:cSld>
  <p:clrMapOvr>
    <a:masterClrMapping/>
  </p:clrMapOvr>
  <p:transition advClick="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B1">
    <p:spTree>
      <p:nvGrpSpPr>
        <p:cNvPr id="1" name=""/>
        <p:cNvGrpSpPr/>
        <p:nvPr/>
      </p:nvGrpSpPr>
      <p:grpSpPr>
        <a:xfrm>
          <a:off x="0" y="0"/>
          <a:ext cx="0" cy="0"/>
          <a:chOff x="0" y="0"/>
          <a:chExt cx="0" cy="0"/>
        </a:xfrm>
      </p:grpSpPr>
      <p:sp>
        <p:nvSpPr>
          <p:cNvPr id="18435" name="Rectangle 3"/>
          <p:cNvSpPr>
            <a:spLocks noChangeArrowheads="1"/>
          </p:cNvSpPr>
          <p:nvPr/>
        </p:nvSpPr>
        <p:spPr bwMode="auto">
          <a:xfrm>
            <a:off x="76200" y="6475413"/>
            <a:ext cx="6572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A-B1</a:t>
            </a:r>
          </a:p>
        </p:txBody>
      </p:sp>
      <p:sp>
        <p:nvSpPr>
          <p:cNvPr id="18439" name="Rectangle 7"/>
          <p:cNvSpPr>
            <a:spLocks noChangeArrowheads="1"/>
          </p:cNvSpPr>
          <p:nvPr/>
        </p:nvSpPr>
        <p:spPr bwMode="auto">
          <a:xfrm>
            <a:off x="685800" y="533400"/>
            <a:ext cx="7772400" cy="5486400"/>
          </a:xfrm>
          <a:prstGeom prst="rect">
            <a:avLst/>
          </a:prstGeom>
          <a:noFill/>
          <a:ln w="9525">
            <a:noFill/>
            <a:miter lim="800000"/>
            <a:headEnd/>
            <a:tailEnd/>
          </a:ln>
          <a:effectLst/>
        </p:spPr>
        <p:txBody>
          <a:bodyPr lIns="92075" tIns="46038" rIns="92075" bIns="46038" anchor="ctr"/>
          <a:lstStyle/>
          <a:p>
            <a:pPr eaLnBrk="0" hangingPunct="0"/>
            <a:endParaRPr lang="en-US" sz="4000" b="1" dirty="0">
              <a:latin typeface="Arial" charset="0"/>
            </a:endParaRPr>
          </a:p>
        </p:txBody>
      </p:sp>
      <p:sp>
        <p:nvSpPr>
          <p:cNvPr id="6" name="Rectangle 5"/>
          <p:cNvSpPr/>
          <p:nvPr/>
        </p:nvSpPr>
        <p:spPr>
          <a:xfrm>
            <a:off x="2286000" y="1997839"/>
            <a:ext cx="4572000" cy="2862322"/>
          </a:xfrm>
          <a:prstGeom prst="rect">
            <a:avLst/>
          </a:prstGeom>
        </p:spPr>
        <p:txBody>
          <a:bodyPr>
            <a:spAutoFit/>
          </a:bodyPr>
          <a:lstStyle/>
          <a:p>
            <a:r>
              <a:rPr lang="en-US" dirty="0"/>
              <a:t>What does AFIS stand for?</a:t>
            </a:r>
          </a:p>
        </p:txBody>
      </p:sp>
    </p:spTree>
    <p:controls>
      <p:control spid="18437" name="cmd_Board" r:id="rId2" imgW="1676520" imgH="457200"/>
    </p:controls>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Rectangle 3"/>
          <p:cNvSpPr>
            <a:spLocks noChangeArrowheads="1"/>
          </p:cNvSpPr>
          <p:nvPr/>
        </p:nvSpPr>
        <p:spPr bwMode="auto">
          <a:xfrm>
            <a:off x="76200" y="6475413"/>
            <a:ext cx="6699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Q-B1</a:t>
            </a:r>
          </a:p>
        </p:txBody>
      </p:sp>
      <p:sp>
        <p:nvSpPr>
          <p:cNvPr id="87045" name="Rectangle 5"/>
          <p:cNvSpPr>
            <a:spLocks noChangeArrowheads="1"/>
          </p:cNvSpPr>
          <p:nvPr/>
        </p:nvSpPr>
        <p:spPr bwMode="auto">
          <a:xfrm>
            <a:off x="2514600" y="1447800"/>
            <a:ext cx="3962400" cy="3477875"/>
          </a:xfrm>
          <a:prstGeom prst="rect">
            <a:avLst/>
          </a:prstGeom>
          <a:noFill/>
          <a:ln w="12700" cap="flat" cmpd="sng">
            <a:noFill/>
            <a:prstDash val="solid"/>
            <a:miter lim="800000"/>
            <a:headEnd type="none" w="sm" len="sm"/>
            <a:tailEnd type="none" w="sm" len="sm"/>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400" b="1" i="0" u="none" strike="noStrike" cap="none" normalizeH="0" baseline="0" dirty="0" smtClean="0">
                <a:ln>
                  <a:noFill/>
                </a:ln>
                <a:solidFill>
                  <a:schemeClr val="tx1"/>
                </a:solidFill>
                <a:effectLst/>
                <a:latin typeface="Book Antiqua" pitchFamily="18" charset="0"/>
                <a:ea typeface="Calibri" pitchFamily="34" charset="0"/>
                <a:cs typeface="Times New Roman" pitchFamily="18" charset="0"/>
              </a:rPr>
              <a:t>       Automated fingerprint identification  system</a:t>
            </a:r>
            <a:endParaRPr kumimoji="0" lang="en-US" sz="4400" b="1" i="0" u="none" strike="noStrike" cap="none" normalizeH="0" baseline="0" dirty="0" smtClean="0">
              <a:ln>
                <a:noFill/>
              </a:ln>
              <a:solidFill>
                <a:schemeClr val="tx1"/>
              </a:solidFill>
              <a:effectLst/>
              <a:latin typeface="Times New Roman" pitchFamily="18" charset="0"/>
            </a:endParaRPr>
          </a:p>
        </p:txBody>
      </p:sp>
    </p:spTree>
    <p:controls>
      <p:control spid="87044" name="cmd_Board" r:id="rId2" imgW="1676520" imgH="457200"/>
    </p:controls>
  </p:cSld>
  <p:clrMapOvr>
    <a:masterClrMapping/>
  </p:clrMapOvr>
  <p:transition advClick="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B2">
    <p:spTree>
      <p:nvGrpSpPr>
        <p:cNvPr id="1" name=""/>
        <p:cNvGrpSpPr/>
        <p:nvPr/>
      </p:nvGrpSpPr>
      <p:grpSpPr>
        <a:xfrm>
          <a:off x="0" y="0"/>
          <a:ext cx="0" cy="0"/>
          <a:chOff x="0" y="0"/>
          <a:chExt cx="0" cy="0"/>
        </a:xfrm>
      </p:grpSpPr>
      <p:sp>
        <p:nvSpPr>
          <p:cNvPr id="20483" name="Rectangle 3"/>
          <p:cNvSpPr>
            <a:spLocks noChangeArrowheads="1"/>
          </p:cNvSpPr>
          <p:nvPr/>
        </p:nvSpPr>
        <p:spPr bwMode="auto">
          <a:xfrm>
            <a:off x="76200" y="6475413"/>
            <a:ext cx="6572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A-B2</a:t>
            </a:r>
          </a:p>
        </p:txBody>
      </p:sp>
      <p:sp>
        <p:nvSpPr>
          <p:cNvPr id="20487" name="Rectangle 7"/>
          <p:cNvSpPr>
            <a:spLocks noChangeArrowheads="1"/>
          </p:cNvSpPr>
          <p:nvPr/>
        </p:nvSpPr>
        <p:spPr bwMode="auto">
          <a:xfrm>
            <a:off x="685800" y="533400"/>
            <a:ext cx="7772400" cy="5486400"/>
          </a:xfrm>
          <a:prstGeom prst="rect">
            <a:avLst/>
          </a:prstGeom>
          <a:noFill/>
          <a:ln w="9525">
            <a:noFill/>
            <a:miter lim="800000"/>
            <a:headEnd/>
            <a:tailEnd/>
          </a:ln>
          <a:effectLst/>
        </p:spPr>
        <p:txBody>
          <a:bodyPr lIns="92075" tIns="46038" rIns="92075" bIns="46038" anchor="ctr"/>
          <a:lstStyle/>
          <a:p>
            <a:pPr eaLnBrk="0" hangingPunct="0"/>
            <a:r>
              <a:rPr lang="en-US" sz="4000" b="1">
                <a:latin typeface="Arial" charset="0"/>
              </a:rPr>
              <a:t>Prints that are not visible</a:t>
            </a:r>
          </a:p>
        </p:txBody>
      </p:sp>
    </p:spTree>
    <p:controls>
      <p:control spid="20485" name="cmd_Board" r:id="rId2" imgW="1676520" imgH="457200"/>
    </p:controls>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685800" y="533400"/>
            <a:ext cx="7772400" cy="5486400"/>
          </a:xfrm>
        </p:spPr>
        <p:txBody>
          <a:bodyPr/>
          <a:lstStyle/>
          <a:p>
            <a:r>
              <a:rPr lang="en-US" sz="4000" b="1">
                <a:solidFill>
                  <a:schemeClr val="tx1"/>
                </a:solidFill>
                <a:latin typeface="Arial" charset="0"/>
              </a:rPr>
              <a:t>What are latent prints?</a:t>
            </a:r>
          </a:p>
        </p:txBody>
      </p:sp>
      <p:sp>
        <p:nvSpPr>
          <p:cNvPr id="89091" name="Rectangle 3"/>
          <p:cNvSpPr>
            <a:spLocks noChangeArrowheads="1"/>
          </p:cNvSpPr>
          <p:nvPr/>
        </p:nvSpPr>
        <p:spPr bwMode="auto">
          <a:xfrm>
            <a:off x="76200" y="6475413"/>
            <a:ext cx="6699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Q-B2</a:t>
            </a:r>
          </a:p>
        </p:txBody>
      </p:sp>
    </p:spTree>
    <p:controls>
      <p:control spid="89092" name="cmd_Board" r:id="rId2" imgW="1676520" imgH="457200"/>
    </p:controls>
  </p:cSld>
  <p:clrMapOvr>
    <a:masterClrMapping/>
  </p:clrMapOvr>
  <p:transition advClick="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B3">
    <p:spTree>
      <p:nvGrpSpPr>
        <p:cNvPr id="1" name=""/>
        <p:cNvGrpSpPr/>
        <p:nvPr/>
      </p:nvGrpSpPr>
      <p:grpSpPr>
        <a:xfrm>
          <a:off x="0" y="0"/>
          <a:ext cx="0" cy="0"/>
          <a:chOff x="0" y="0"/>
          <a:chExt cx="0" cy="0"/>
        </a:xfrm>
      </p:grpSpPr>
      <p:sp>
        <p:nvSpPr>
          <p:cNvPr id="22531" name="Rectangle 3"/>
          <p:cNvSpPr>
            <a:spLocks noChangeArrowheads="1"/>
          </p:cNvSpPr>
          <p:nvPr/>
        </p:nvSpPr>
        <p:spPr bwMode="auto">
          <a:xfrm>
            <a:off x="76200" y="6475413"/>
            <a:ext cx="6572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A-B3</a:t>
            </a:r>
          </a:p>
        </p:txBody>
      </p:sp>
      <p:sp>
        <p:nvSpPr>
          <p:cNvPr id="22535" name="Rectangle 7"/>
          <p:cNvSpPr>
            <a:spLocks noChangeArrowheads="1"/>
          </p:cNvSpPr>
          <p:nvPr/>
        </p:nvSpPr>
        <p:spPr bwMode="auto">
          <a:xfrm>
            <a:off x="685800" y="533400"/>
            <a:ext cx="7772400" cy="5486400"/>
          </a:xfrm>
          <a:prstGeom prst="rect">
            <a:avLst/>
          </a:prstGeom>
          <a:noFill/>
          <a:ln w="9525">
            <a:noFill/>
            <a:miter lim="800000"/>
            <a:headEnd/>
            <a:tailEnd/>
          </a:ln>
          <a:effectLst/>
        </p:spPr>
        <p:txBody>
          <a:bodyPr lIns="92075" tIns="46038" rIns="92075" bIns="46038" anchor="ctr"/>
          <a:lstStyle/>
          <a:p>
            <a:r>
              <a:rPr lang="en-US" b="1"/>
              <a:t>The “hills” of your fingerprints are called</a:t>
            </a:r>
          </a:p>
        </p:txBody>
      </p:sp>
      <p:sp>
        <p:nvSpPr>
          <p:cNvPr id="22536" name="Rectangle 8"/>
          <p:cNvSpPr>
            <a:spLocks noGrp="1" noChangeArrowheads="1"/>
          </p:cNvSpPr>
          <p:nvPr>
            <p:ph type="title"/>
          </p:nvPr>
        </p:nvSpPr>
        <p:spPr/>
        <p:txBody>
          <a:bodyPr/>
          <a:lstStyle/>
          <a:p>
            <a:endParaRPr lang="en-US"/>
          </a:p>
        </p:txBody>
      </p:sp>
    </p:spTree>
    <p:controls>
      <p:control spid="22533" name="cmd_Board" r:id="rId2" imgW="1676520" imgH="457200"/>
    </p:controls>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ctrTitle"/>
          </p:nvPr>
        </p:nvSpPr>
        <p:spPr>
          <a:xfrm>
            <a:off x="685800" y="533400"/>
            <a:ext cx="7772400" cy="5486400"/>
          </a:xfrm>
        </p:spPr>
        <p:txBody>
          <a:bodyPr/>
          <a:lstStyle/>
          <a:p>
            <a:r>
              <a:rPr lang="en-US" sz="4000" b="1">
                <a:solidFill>
                  <a:schemeClr val="tx1"/>
                </a:solidFill>
                <a:latin typeface="Arial" charset="0"/>
              </a:rPr>
              <a:t>What are friction ridges?</a:t>
            </a:r>
          </a:p>
        </p:txBody>
      </p:sp>
      <p:sp>
        <p:nvSpPr>
          <p:cNvPr id="91139" name="Rectangle 3"/>
          <p:cNvSpPr>
            <a:spLocks noChangeArrowheads="1"/>
          </p:cNvSpPr>
          <p:nvPr/>
        </p:nvSpPr>
        <p:spPr bwMode="auto">
          <a:xfrm>
            <a:off x="76200" y="6475413"/>
            <a:ext cx="6699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Q-B3</a:t>
            </a:r>
          </a:p>
        </p:txBody>
      </p:sp>
    </p:spTree>
    <p:controls>
      <p:control spid="91140" name="cmd_Board" r:id="rId2" imgW="1676520" imgH="457200"/>
    </p:controls>
  </p:cSld>
  <p:clrMapOvr>
    <a:masterClrMapping/>
  </p:clrMapOvr>
  <p:transition advClick="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B4">
    <p:spTree>
      <p:nvGrpSpPr>
        <p:cNvPr id="1" name=""/>
        <p:cNvGrpSpPr/>
        <p:nvPr/>
      </p:nvGrpSpPr>
      <p:grpSpPr>
        <a:xfrm>
          <a:off x="0" y="0"/>
          <a:ext cx="0" cy="0"/>
          <a:chOff x="0" y="0"/>
          <a:chExt cx="0" cy="0"/>
        </a:xfrm>
      </p:grpSpPr>
      <p:sp>
        <p:nvSpPr>
          <p:cNvPr id="24579" name="Rectangle 3"/>
          <p:cNvSpPr>
            <a:spLocks noChangeArrowheads="1"/>
          </p:cNvSpPr>
          <p:nvPr/>
        </p:nvSpPr>
        <p:spPr bwMode="auto">
          <a:xfrm>
            <a:off x="76200" y="6475413"/>
            <a:ext cx="6572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A-B4</a:t>
            </a:r>
          </a:p>
        </p:txBody>
      </p:sp>
      <p:sp>
        <p:nvSpPr>
          <p:cNvPr id="24583" name="Rectangle 7"/>
          <p:cNvSpPr>
            <a:spLocks noChangeArrowheads="1"/>
          </p:cNvSpPr>
          <p:nvPr/>
        </p:nvSpPr>
        <p:spPr bwMode="auto">
          <a:xfrm>
            <a:off x="685800" y="533400"/>
            <a:ext cx="7772400" cy="5486400"/>
          </a:xfrm>
          <a:prstGeom prst="rect">
            <a:avLst/>
          </a:prstGeom>
          <a:noFill/>
          <a:ln w="9525">
            <a:noFill/>
            <a:miter lim="800000"/>
            <a:headEnd/>
            <a:tailEnd/>
          </a:ln>
          <a:effectLst/>
        </p:spPr>
        <p:txBody>
          <a:bodyPr lIns="92075" tIns="46038" rIns="92075" bIns="46038" anchor="ctr"/>
          <a:lstStyle/>
          <a:p>
            <a:pPr eaLnBrk="0" hangingPunct="0"/>
            <a:endParaRPr lang="en-US" sz="4000" b="1" dirty="0">
              <a:latin typeface="Arial" charset="0"/>
            </a:endParaRPr>
          </a:p>
        </p:txBody>
      </p:sp>
      <p:sp>
        <p:nvSpPr>
          <p:cNvPr id="6" name="Rectangle 5"/>
          <p:cNvSpPr/>
          <p:nvPr/>
        </p:nvSpPr>
        <p:spPr>
          <a:xfrm>
            <a:off x="1524000" y="914400"/>
            <a:ext cx="6019800" cy="4708981"/>
          </a:xfrm>
          <a:prstGeom prst="rect">
            <a:avLst/>
          </a:prstGeom>
        </p:spPr>
        <p:txBody>
          <a:bodyPr wrap="square">
            <a:spAutoFit/>
          </a:bodyPr>
          <a:lstStyle/>
          <a:p>
            <a:r>
              <a:rPr lang="en-US" dirty="0"/>
              <a:t>What chemical reacts with amino acids in latent prints to form a purple color?</a:t>
            </a:r>
          </a:p>
        </p:txBody>
      </p:sp>
    </p:spTree>
    <p:controls>
      <p:control spid="24581" name="cmd_Board" r:id="rId2" imgW="1676520" imgH="457200"/>
    </p:controls>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GameBoard">
    <p:spTree>
      <p:nvGrpSpPr>
        <p:cNvPr id="1" name=""/>
        <p:cNvGrpSpPr/>
        <p:nvPr/>
      </p:nvGrpSpPr>
      <p:grpSpPr>
        <a:xfrm>
          <a:off x="0" y="0"/>
          <a:ext cx="0" cy="0"/>
          <a:chOff x="0" y="0"/>
          <a:chExt cx="0" cy="0"/>
        </a:xfrm>
      </p:grpSpPr>
      <p:sp>
        <p:nvSpPr>
          <p:cNvPr id="6171" name="Rectangle 27"/>
          <p:cNvSpPr>
            <a:spLocks noChangeArrowheads="1"/>
          </p:cNvSpPr>
          <p:nvPr/>
        </p:nvSpPr>
        <p:spPr bwMode="auto">
          <a:xfrm>
            <a:off x="3914775" y="3000375"/>
            <a:ext cx="184150" cy="701675"/>
          </a:xfrm>
          <a:prstGeom prst="rect">
            <a:avLst/>
          </a:prstGeom>
          <a:noFill/>
          <a:ln w="9525">
            <a:noFill/>
            <a:miter lim="800000"/>
            <a:headEnd/>
            <a:tailEnd/>
          </a:ln>
          <a:effectLst/>
        </p:spPr>
        <p:txBody>
          <a:bodyPr wrap="none" anchor="ctr"/>
          <a:lstStyle/>
          <a:p>
            <a:endParaRPr lang="en-US"/>
          </a:p>
        </p:txBody>
      </p:sp>
      <p:sp>
        <p:nvSpPr>
          <p:cNvPr id="6208" name="Rectangle 64"/>
          <p:cNvSpPr>
            <a:spLocks noChangeArrowheads="1"/>
          </p:cNvSpPr>
          <p:nvPr/>
        </p:nvSpPr>
        <p:spPr bwMode="auto">
          <a:xfrm>
            <a:off x="5743575" y="3000375"/>
            <a:ext cx="184150" cy="701675"/>
          </a:xfrm>
          <a:prstGeom prst="rect">
            <a:avLst/>
          </a:prstGeom>
          <a:noFill/>
          <a:ln w="9525">
            <a:noFill/>
            <a:miter lim="800000"/>
            <a:headEnd/>
            <a:tailEnd/>
          </a:ln>
          <a:effectLst/>
        </p:spPr>
        <p:txBody>
          <a:bodyPr wrap="none" anchor="ctr"/>
          <a:lstStyle/>
          <a:p>
            <a:endParaRPr lang="en-US"/>
          </a:p>
        </p:txBody>
      </p:sp>
      <p:sp>
        <p:nvSpPr>
          <p:cNvPr id="6214" name="Rectangle 70"/>
          <p:cNvSpPr>
            <a:spLocks noChangeArrowheads="1"/>
          </p:cNvSpPr>
          <p:nvPr/>
        </p:nvSpPr>
        <p:spPr bwMode="auto">
          <a:xfrm>
            <a:off x="7572375" y="3000375"/>
            <a:ext cx="184150" cy="701675"/>
          </a:xfrm>
          <a:prstGeom prst="rect">
            <a:avLst/>
          </a:prstGeom>
          <a:noFill/>
          <a:ln w="9525">
            <a:noFill/>
            <a:miter lim="800000"/>
            <a:headEnd/>
            <a:tailEnd/>
          </a:ln>
          <a:effectLst/>
        </p:spPr>
        <p:txBody>
          <a:bodyPr wrap="none" anchor="ctr"/>
          <a:lstStyle/>
          <a:p>
            <a:endParaRPr lang="en-US"/>
          </a:p>
        </p:txBody>
      </p:sp>
      <p:graphicFrame>
        <p:nvGraphicFramePr>
          <p:cNvPr id="6285" name="Group 141"/>
          <p:cNvGraphicFramePr>
            <a:graphicFrameLocks noGrp="1"/>
          </p:cNvGraphicFramePr>
          <p:nvPr/>
        </p:nvGraphicFramePr>
        <p:xfrm>
          <a:off x="0" y="0"/>
          <a:ext cx="9144000" cy="990600"/>
        </p:xfrm>
        <a:graphic>
          <a:graphicData uri="http://schemas.openxmlformats.org/drawingml/2006/table">
            <a:tbl>
              <a:tblPr/>
              <a:tblGrid>
                <a:gridCol w="1828800"/>
                <a:gridCol w="1828800"/>
                <a:gridCol w="1828800"/>
                <a:gridCol w="1828800"/>
                <a:gridCol w="1828800"/>
              </a:tblGrid>
              <a:tr h="990600">
                <a:tc>
                  <a:txBody>
                    <a:bodyPr/>
                    <a:lstStyle/>
                    <a:p>
                      <a:pPr marL="0" marR="0" lvl="0" indent="0" algn="ctr" defTabSz="914400" rtl="0" eaLnBrk="0" fontAlgn="base" latinLnBrk="0" hangingPunct="0">
                        <a:lnSpc>
                          <a:spcPct val="100000"/>
                        </a:lnSpc>
                        <a:spcBef>
                          <a:spcPct val="0"/>
                        </a:spcBef>
                        <a:spcAft>
                          <a:spcPct val="0"/>
                        </a:spcAft>
                        <a:buClr>
                          <a:srgbClr val="000066"/>
                        </a:buClr>
                        <a:buSzTx/>
                        <a:buFontTx/>
                        <a:buNone/>
                        <a:tabLst/>
                      </a:pPr>
                      <a:r>
                        <a:rPr kumimoji="0" lang="en-US" sz="2800" b="1" i="0" u="none" strike="noStrike" cap="none" normalizeH="0" baseline="0" smtClean="0">
                          <a:ln>
                            <a:noFill/>
                          </a:ln>
                          <a:solidFill>
                            <a:schemeClr val="bg2"/>
                          </a:solidFill>
                          <a:effectLst/>
                          <a:latin typeface="Times New Roman" pitchFamily="18" charset="0"/>
                        </a:rPr>
                        <a:t>History</a:t>
                      </a:r>
                    </a:p>
                  </a:txBody>
                  <a:tcPr anchor="ctr" horzOverflow="overflow">
                    <a:lnL w="38100" cap="flat" cmpd="sng" algn="ctr">
                      <a:solidFill>
                        <a:schemeClr val="bg2"/>
                      </a:solidFill>
                      <a:prstDash val="solid"/>
                      <a:round/>
                      <a:headEnd type="none" w="sm" len="sm"/>
                      <a:tailEnd type="none" w="sm" len="sm"/>
                    </a:lnL>
                    <a:lnR w="38100" cap="flat" cmpd="sng" algn="ctr">
                      <a:solidFill>
                        <a:schemeClr val="bg2"/>
                      </a:solidFill>
                      <a:prstDash val="solid"/>
                      <a:round/>
                      <a:headEnd type="none" w="sm" len="sm"/>
                      <a:tailEnd type="none" w="sm" len="sm"/>
                    </a:lnR>
                    <a:lnT w="38100" cap="flat" cmpd="sng" algn="ctr">
                      <a:solidFill>
                        <a:schemeClr val="bg2"/>
                      </a:solidFill>
                      <a:prstDash val="solid"/>
                      <a:round/>
                      <a:headEnd type="none" w="sm" len="sm"/>
                      <a:tailEnd type="none" w="sm" len="sm"/>
                    </a:lnT>
                    <a:lnB w="38100" cap="flat" cmpd="sng" algn="ctr">
                      <a:solidFill>
                        <a:schemeClr val="bg2"/>
                      </a:solidFill>
                      <a:prstDash val="solid"/>
                      <a:round/>
                      <a:headEnd type="none" w="sm" len="sm"/>
                      <a:tailEnd type="none" w="sm" len="sm"/>
                    </a:lnB>
                    <a:lnTlToBr>
                      <a:noFill/>
                    </a:lnTlToBr>
                    <a:lnBlToTr>
                      <a:noFill/>
                    </a:lnBlToTr>
                    <a:solidFill>
                      <a:srgbClr val="FFCC00"/>
                    </a:solidFill>
                  </a:tcPr>
                </a:tc>
                <a:tc>
                  <a:txBody>
                    <a:bodyPr/>
                    <a:lstStyle/>
                    <a:p>
                      <a:pPr marL="0" marR="0" lvl="0" indent="0" algn="ctr" defTabSz="914400" rtl="0" eaLnBrk="0" fontAlgn="base" latinLnBrk="0" hangingPunct="0">
                        <a:lnSpc>
                          <a:spcPct val="100000"/>
                        </a:lnSpc>
                        <a:spcBef>
                          <a:spcPct val="0"/>
                        </a:spcBef>
                        <a:spcAft>
                          <a:spcPct val="0"/>
                        </a:spcAft>
                        <a:buClr>
                          <a:srgbClr val="000066"/>
                        </a:buClr>
                        <a:buSzTx/>
                        <a:buFontTx/>
                        <a:buNone/>
                        <a:tabLst/>
                      </a:pPr>
                      <a:r>
                        <a:rPr kumimoji="0" lang="en-US" sz="2800" b="1" i="0" u="none" strike="noStrike" cap="none" normalizeH="0" baseline="0" smtClean="0">
                          <a:ln>
                            <a:noFill/>
                          </a:ln>
                          <a:solidFill>
                            <a:schemeClr val="bg2"/>
                          </a:solidFill>
                          <a:effectLst/>
                          <a:latin typeface="Times New Roman" pitchFamily="18" charset="0"/>
                        </a:rPr>
                        <a:t>Fingerprint</a:t>
                      </a:r>
                    </a:p>
                    <a:p>
                      <a:pPr marL="0" marR="0" lvl="0" indent="0" algn="ctr" defTabSz="914400" rtl="0" eaLnBrk="0" fontAlgn="base" latinLnBrk="0" hangingPunct="0">
                        <a:lnSpc>
                          <a:spcPct val="100000"/>
                        </a:lnSpc>
                        <a:spcBef>
                          <a:spcPct val="0"/>
                        </a:spcBef>
                        <a:spcAft>
                          <a:spcPct val="0"/>
                        </a:spcAft>
                        <a:buClr>
                          <a:srgbClr val="000066"/>
                        </a:buClr>
                        <a:buSzTx/>
                        <a:buFontTx/>
                        <a:buNone/>
                        <a:tabLst/>
                      </a:pPr>
                      <a:r>
                        <a:rPr kumimoji="0" lang="en-US" sz="2800" b="1" i="0" u="none" strike="noStrike" cap="none" normalizeH="0" baseline="0" smtClean="0">
                          <a:ln>
                            <a:noFill/>
                          </a:ln>
                          <a:solidFill>
                            <a:schemeClr val="bg2"/>
                          </a:solidFill>
                          <a:effectLst/>
                          <a:latin typeface="Times New Roman" pitchFamily="18" charset="0"/>
                        </a:rPr>
                        <a:t>A</a:t>
                      </a:r>
                    </a:p>
                  </a:txBody>
                  <a:tcPr marL="0" marR="0" marT="0" marB="0" anchor="ctr" horzOverflow="overflow">
                    <a:lnL w="38100" cap="flat" cmpd="sng" algn="ctr">
                      <a:solidFill>
                        <a:schemeClr val="bg2"/>
                      </a:solidFill>
                      <a:prstDash val="solid"/>
                      <a:round/>
                      <a:headEnd type="none" w="sm" len="sm"/>
                      <a:tailEnd type="none" w="sm" len="sm"/>
                    </a:lnL>
                    <a:lnR w="38100" cap="flat" cmpd="sng" algn="ctr">
                      <a:solidFill>
                        <a:schemeClr val="bg2"/>
                      </a:solidFill>
                      <a:prstDash val="solid"/>
                      <a:round/>
                      <a:headEnd type="none" w="sm" len="sm"/>
                      <a:tailEnd type="none" w="sm" len="sm"/>
                    </a:lnR>
                    <a:lnT w="38100" cap="flat" cmpd="sng" algn="ctr">
                      <a:solidFill>
                        <a:schemeClr val="bg2"/>
                      </a:solidFill>
                      <a:prstDash val="solid"/>
                      <a:round/>
                      <a:headEnd type="none" w="sm" len="sm"/>
                      <a:tailEnd type="none" w="sm" len="sm"/>
                    </a:lnT>
                    <a:lnB w="38100" cap="flat" cmpd="sng" algn="ctr">
                      <a:solidFill>
                        <a:schemeClr val="bg2"/>
                      </a:solidFill>
                      <a:prstDash val="solid"/>
                      <a:round/>
                      <a:headEnd type="none" w="sm" len="sm"/>
                      <a:tailEnd type="none" w="sm" len="sm"/>
                    </a:lnB>
                    <a:lnTlToBr>
                      <a:noFill/>
                    </a:lnTlToBr>
                    <a:lnBlToTr>
                      <a:noFill/>
                    </a:lnBlToTr>
                    <a:solidFill>
                      <a:srgbClr val="FFCC00"/>
                    </a:solidFill>
                  </a:tcPr>
                </a:tc>
                <a:tc>
                  <a:txBody>
                    <a:bodyPr/>
                    <a:lstStyle/>
                    <a:p>
                      <a:pPr marL="0" marR="0" lvl="0" indent="0" algn="ctr" defTabSz="914400" rtl="0" eaLnBrk="0" fontAlgn="base" latinLnBrk="0" hangingPunct="0">
                        <a:lnSpc>
                          <a:spcPct val="100000"/>
                        </a:lnSpc>
                        <a:spcBef>
                          <a:spcPct val="0"/>
                        </a:spcBef>
                        <a:spcAft>
                          <a:spcPct val="0"/>
                        </a:spcAft>
                        <a:buClr>
                          <a:srgbClr val="000066"/>
                        </a:buClr>
                        <a:buSzTx/>
                        <a:buFontTx/>
                        <a:buNone/>
                        <a:tabLst/>
                      </a:pPr>
                      <a:r>
                        <a:rPr kumimoji="0" lang="en-US" sz="2800" b="1" i="0" u="none" strike="noStrike" cap="none" normalizeH="0" baseline="0" smtClean="0">
                          <a:ln>
                            <a:noFill/>
                          </a:ln>
                          <a:solidFill>
                            <a:schemeClr val="bg2"/>
                          </a:solidFill>
                          <a:effectLst/>
                          <a:latin typeface="Times New Roman" pitchFamily="18" charset="0"/>
                        </a:rPr>
                        <a:t>Prints</a:t>
                      </a:r>
                    </a:p>
                    <a:p>
                      <a:pPr marL="0" marR="0" lvl="0" indent="0" algn="ctr" defTabSz="914400" rtl="0" eaLnBrk="0" fontAlgn="base" latinLnBrk="0" hangingPunct="0">
                        <a:lnSpc>
                          <a:spcPct val="100000"/>
                        </a:lnSpc>
                        <a:spcBef>
                          <a:spcPct val="0"/>
                        </a:spcBef>
                        <a:spcAft>
                          <a:spcPct val="0"/>
                        </a:spcAft>
                        <a:buClr>
                          <a:srgbClr val="000066"/>
                        </a:buClr>
                        <a:buSzTx/>
                        <a:buFontTx/>
                        <a:buNone/>
                        <a:tabLst/>
                      </a:pPr>
                      <a:endParaRPr kumimoji="0" lang="en-US" sz="2800" b="1" i="0" u="none" strike="noStrike" cap="none" normalizeH="0" baseline="0" smtClean="0">
                        <a:ln>
                          <a:noFill/>
                        </a:ln>
                        <a:solidFill>
                          <a:schemeClr val="bg2"/>
                        </a:solidFill>
                        <a:effectLst/>
                        <a:latin typeface="Times New Roman" pitchFamily="18" charset="0"/>
                      </a:endParaRPr>
                    </a:p>
                  </a:txBody>
                  <a:tcPr anchor="ctr" horzOverflow="overflow">
                    <a:lnL w="38100" cap="flat" cmpd="sng" algn="ctr">
                      <a:solidFill>
                        <a:schemeClr val="bg2"/>
                      </a:solidFill>
                      <a:prstDash val="solid"/>
                      <a:round/>
                      <a:headEnd type="none" w="sm" len="sm"/>
                      <a:tailEnd type="none" w="sm" len="sm"/>
                    </a:lnL>
                    <a:lnR w="38100" cap="flat" cmpd="sng" algn="ctr">
                      <a:solidFill>
                        <a:schemeClr val="bg2"/>
                      </a:solidFill>
                      <a:prstDash val="solid"/>
                      <a:round/>
                      <a:headEnd type="none" w="sm" len="sm"/>
                      <a:tailEnd type="none" w="sm" len="sm"/>
                    </a:lnR>
                    <a:lnT w="38100" cap="flat" cmpd="sng" algn="ctr">
                      <a:solidFill>
                        <a:schemeClr val="bg2"/>
                      </a:solidFill>
                      <a:prstDash val="solid"/>
                      <a:round/>
                      <a:headEnd type="none" w="sm" len="sm"/>
                      <a:tailEnd type="none" w="sm" len="sm"/>
                    </a:lnT>
                    <a:lnB w="38100" cap="flat" cmpd="sng" algn="ctr">
                      <a:solidFill>
                        <a:schemeClr val="bg2"/>
                      </a:solidFill>
                      <a:prstDash val="solid"/>
                      <a:round/>
                      <a:headEnd type="none" w="sm" len="sm"/>
                      <a:tailEnd type="none" w="sm" len="sm"/>
                    </a:lnB>
                    <a:lnTlToBr>
                      <a:noFill/>
                    </a:lnTlToBr>
                    <a:lnBlToTr>
                      <a:noFill/>
                    </a:lnBlToTr>
                    <a:solidFill>
                      <a:srgbClr val="FFCC00"/>
                    </a:solidFill>
                  </a:tcPr>
                </a:tc>
                <a:tc>
                  <a:txBody>
                    <a:bodyPr/>
                    <a:lstStyle/>
                    <a:p>
                      <a:pPr marL="0" marR="0" lvl="0" indent="0" algn="ctr" defTabSz="914400" rtl="0" eaLnBrk="0" fontAlgn="base" latinLnBrk="0" hangingPunct="0">
                        <a:lnSpc>
                          <a:spcPct val="100000"/>
                        </a:lnSpc>
                        <a:spcBef>
                          <a:spcPct val="0"/>
                        </a:spcBef>
                        <a:spcAft>
                          <a:spcPct val="0"/>
                        </a:spcAft>
                        <a:buClr>
                          <a:srgbClr val="000066"/>
                        </a:buClr>
                        <a:buSzTx/>
                        <a:buFontTx/>
                        <a:buNone/>
                        <a:tabLst/>
                      </a:pPr>
                      <a:r>
                        <a:rPr kumimoji="0" lang="en-US" sz="2800" b="1" i="0" u="none" strike="noStrike" cap="none" normalizeH="0" baseline="0" smtClean="0">
                          <a:ln>
                            <a:noFill/>
                          </a:ln>
                          <a:solidFill>
                            <a:schemeClr val="bg2"/>
                          </a:solidFill>
                          <a:effectLst/>
                          <a:latin typeface="Times New Roman" pitchFamily="18" charset="0"/>
                        </a:rPr>
                        <a:t>Fingers</a:t>
                      </a:r>
                    </a:p>
                  </a:txBody>
                  <a:tcPr anchor="ctr" horzOverflow="overflow">
                    <a:lnL w="38100" cap="flat" cmpd="sng" algn="ctr">
                      <a:solidFill>
                        <a:schemeClr val="bg2"/>
                      </a:solidFill>
                      <a:prstDash val="solid"/>
                      <a:round/>
                      <a:headEnd type="none" w="sm" len="sm"/>
                      <a:tailEnd type="none" w="sm" len="sm"/>
                    </a:lnL>
                    <a:lnR w="38100" cap="flat" cmpd="sng" algn="ctr">
                      <a:solidFill>
                        <a:schemeClr val="bg2"/>
                      </a:solidFill>
                      <a:prstDash val="solid"/>
                      <a:round/>
                      <a:headEnd type="none" w="sm" len="sm"/>
                      <a:tailEnd type="none" w="sm" len="sm"/>
                    </a:lnR>
                    <a:lnT w="38100" cap="flat" cmpd="sng" algn="ctr">
                      <a:solidFill>
                        <a:schemeClr val="bg2"/>
                      </a:solidFill>
                      <a:prstDash val="solid"/>
                      <a:round/>
                      <a:headEnd type="none" w="sm" len="sm"/>
                      <a:tailEnd type="none" w="sm" len="sm"/>
                    </a:lnT>
                    <a:lnB w="38100" cap="flat" cmpd="sng" algn="ctr">
                      <a:solidFill>
                        <a:schemeClr val="bg2"/>
                      </a:solidFill>
                      <a:prstDash val="solid"/>
                      <a:round/>
                      <a:headEnd type="none" w="sm" len="sm"/>
                      <a:tailEnd type="none" w="sm" len="sm"/>
                    </a:lnB>
                    <a:lnTlToBr>
                      <a:noFill/>
                    </a:lnTlToBr>
                    <a:lnBlToTr>
                      <a:noFill/>
                    </a:lnBlToTr>
                    <a:solidFill>
                      <a:srgbClr val="FFCC00"/>
                    </a:solidFill>
                  </a:tcPr>
                </a:tc>
                <a:tc>
                  <a:txBody>
                    <a:bodyPr/>
                    <a:lstStyle/>
                    <a:p>
                      <a:pPr marL="0" marR="0" lvl="0" indent="0" algn="ctr" defTabSz="914400" rtl="0" eaLnBrk="0" fontAlgn="base" latinLnBrk="0" hangingPunct="0">
                        <a:lnSpc>
                          <a:spcPct val="100000"/>
                        </a:lnSpc>
                        <a:spcBef>
                          <a:spcPct val="0"/>
                        </a:spcBef>
                        <a:spcAft>
                          <a:spcPct val="0"/>
                        </a:spcAft>
                        <a:buClr>
                          <a:srgbClr val="000066"/>
                        </a:buClr>
                        <a:buSzTx/>
                        <a:buFontTx/>
                        <a:buNone/>
                        <a:tabLst/>
                      </a:pPr>
                      <a:r>
                        <a:rPr kumimoji="0" lang="en-US" sz="2800" b="1" i="0" u="none" strike="noStrike" cap="none" normalizeH="0" baseline="0" smtClean="0">
                          <a:ln>
                            <a:noFill/>
                          </a:ln>
                          <a:solidFill>
                            <a:schemeClr val="bg2"/>
                          </a:solidFill>
                          <a:effectLst/>
                          <a:latin typeface="Times New Roman" pitchFamily="18" charset="0"/>
                        </a:rPr>
                        <a:t>Fin..Print</a:t>
                      </a:r>
                    </a:p>
                  </a:txBody>
                  <a:tcPr anchor="ctr" horzOverflow="overflow">
                    <a:lnL w="38100" cap="flat" cmpd="sng" algn="ctr">
                      <a:solidFill>
                        <a:schemeClr val="bg2"/>
                      </a:solidFill>
                      <a:prstDash val="solid"/>
                      <a:round/>
                      <a:headEnd type="none" w="sm" len="sm"/>
                      <a:tailEnd type="none" w="sm" len="sm"/>
                    </a:lnL>
                    <a:lnR w="38100" cap="flat" cmpd="sng" algn="ctr">
                      <a:solidFill>
                        <a:schemeClr val="bg2"/>
                      </a:solidFill>
                      <a:prstDash val="solid"/>
                      <a:round/>
                      <a:headEnd type="none" w="sm" len="sm"/>
                      <a:tailEnd type="none" w="sm" len="sm"/>
                    </a:lnR>
                    <a:lnT w="38100" cap="flat" cmpd="sng" algn="ctr">
                      <a:solidFill>
                        <a:schemeClr val="bg2"/>
                      </a:solidFill>
                      <a:prstDash val="solid"/>
                      <a:round/>
                      <a:headEnd type="none" w="sm" len="sm"/>
                      <a:tailEnd type="none" w="sm" len="sm"/>
                    </a:lnT>
                    <a:lnB w="38100" cap="flat" cmpd="sng" algn="ctr">
                      <a:solidFill>
                        <a:schemeClr val="bg2"/>
                      </a:solidFill>
                      <a:prstDash val="solid"/>
                      <a:round/>
                      <a:headEnd type="none" w="sm" len="sm"/>
                      <a:tailEnd type="none" w="sm" len="sm"/>
                    </a:lnB>
                    <a:lnTlToBr>
                      <a:noFill/>
                    </a:lnTlToBr>
                    <a:lnBlToTr>
                      <a:noFill/>
                    </a:lnBlToTr>
                    <a:solidFill>
                      <a:srgbClr val="FFCC00"/>
                    </a:solidFill>
                  </a:tcPr>
                </a:tc>
              </a:tr>
            </a:tbl>
          </a:graphicData>
        </a:graphic>
      </p:graphicFrame>
    </p:spTree>
    <p:controls>
      <p:control spid="6182" name="cmd_A1" r:id="rId2" imgW="1600200" imgH="914400"/>
      <p:control spid="6183" name="cmd_Reset" r:id="rId3" imgW="1600200" imgH="457200"/>
      <p:control spid="6185" name="cmd_A2" r:id="rId4" imgW="1600200" imgH="914400"/>
      <p:control spid="6186" name="cmd_A3" r:id="rId5" imgW="1600200" imgH="914400"/>
      <p:control spid="6187" name="cmd_A4" r:id="rId6" imgW="1600200" imgH="914400"/>
      <p:control spid="6188" name="cmd_A5" r:id="rId7" imgW="1600200" imgH="914400"/>
      <p:control spid="6189" name="cmd_B1" r:id="rId8" imgW="1600200" imgH="914400"/>
      <p:control spid="6190" name="cmd_B2" r:id="rId9" imgW="1600200" imgH="914400"/>
      <p:control spid="6191" name="cmd_B3" r:id="rId10" imgW="1600200" imgH="914400"/>
      <p:control spid="6192" name="cmd_B4" r:id="rId11" imgW="1600200" imgH="914400"/>
      <p:control spid="6193" name="cmd_B5" r:id="rId12" imgW="1600200" imgH="914400"/>
      <p:control spid="6202" name="cmd_Inst" r:id="rId13" imgW="1600200" imgH="457200"/>
      <p:control spid="6203" name="cmd_C1" r:id="rId14" imgW="1600200" imgH="914400"/>
      <p:control spid="6204" name="cmd_C2" r:id="rId15" imgW="1600200" imgH="914400"/>
      <p:control spid="6205" name="cmd_C3" r:id="rId16" imgW="1600200" imgH="914400"/>
      <p:control spid="6206" name="cmd_C4" r:id="rId17" imgW="1600200" imgH="914400"/>
      <p:control spid="6207" name="cmd_C5" r:id="rId18" imgW="1600200" imgH="914400"/>
      <p:control spid="6209" name="cmd_D1" r:id="rId19" imgW="1600200" imgH="914400"/>
      <p:control spid="6210" name="cmd_D2" r:id="rId20" imgW="1600200" imgH="914400"/>
      <p:control spid="6211" name="cmd_D3" r:id="rId21" imgW="1600200" imgH="914400"/>
      <p:control spid="6212" name="cmd_D4" r:id="rId22" imgW="1600200" imgH="914400"/>
      <p:control spid="6213" name="cmd_D5" r:id="rId23" imgW="1600200" imgH="914400"/>
      <p:control spid="6215" name="cmd_E1" r:id="rId24" imgW="1600200" imgH="914400"/>
      <p:control spid="6216" name="cmd_E2" r:id="rId25" imgW="1600200" imgH="914400"/>
      <p:control spid="6217" name="cmd_E3" r:id="rId26" imgW="1600200" imgH="914400"/>
      <p:control spid="6218" name="cmd_E4" r:id="rId27" imgW="1600200" imgH="914400"/>
      <p:control spid="6219" name="cmd_E5" r:id="rId28" imgW="1600200" imgH="914400"/>
      <p:control spid="6220" name="cmd_FinalJ" r:id="rId29" imgW="1600200" imgH="457200"/>
      <p:control spid="6280" name="cmd_SetUp" r:id="rId30" imgW="1600200" imgH="457200"/>
    </p:controls>
  </p:cSld>
  <p:clrMapOvr>
    <a:masterClrMapping/>
  </p:clrMapOvr>
  <p:transition advClick="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ctrTitle"/>
          </p:nvPr>
        </p:nvSpPr>
        <p:spPr>
          <a:xfrm>
            <a:off x="685800" y="533400"/>
            <a:ext cx="7772400" cy="5486400"/>
          </a:xfrm>
        </p:spPr>
        <p:txBody>
          <a:bodyPr/>
          <a:lstStyle/>
          <a:p>
            <a:r>
              <a:rPr lang="en-US" sz="4000" b="1" dirty="0" err="1" smtClean="0">
                <a:solidFill>
                  <a:schemeClr val="tx1"/>
                </a:solidFill>
                <a:latin typeface="Arial" charset="0"/>
              </a:rPr>
              <a:t>ninhydrin</a:t>
            </a:r>
            <a:endParaRPr lang="en-US" sz="4000" b="1" dirty="0">
              <a:solidFill>
                <a:schemeClr val="tx1"/>
              </a:solidFill>
              <a:latin typeface="Arial" charset="0"/>
            </a:endParaRPr>
          </a:p>
        </p:txBody>
      </p:sp>
      <p:sp>
        <p:nvSpPr>
          <p:cNvPr id="93187" name="Rectangle 3"/>
          <p:cNvSpPr>
            <a:spLocks noChangeArrowheads="1"/>
          </p:cNvSpPr>
          <p:nvPr/>
        </p:nvSpPr>
        <p:spPr bwMode="auto">
          <a:xfrm>
            <a:off x="76200" y="6475413"/>
            <a:ext cx="6699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Q-B4</a:t>
            </a:r>
          </a:p>
        </p:txBody>
      </p:sp>
    </p:spTree>
    <p:controls>
      <p:control spid="93188" name="cmd_Board" r:id="rId2" imgW="1676520" imgH="457200"/>
    </p:controls>
  </p:cSld>
  <p:clrMapOvr>
    <a:masterClrMapping/>
  </p:clrMapOvr>
  <p:transition advClick="0"/>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B5">
    <p:spTree>
      <p:nvGrpSpPr>
        <p:cNvPr id="1" name=""/>
        <p:cNvGrpSpPr/>
        <p:nvPr/>
      </p:nvGrpSpPr>
      <p:grpSpPr>
        <a:xfrm>
          <a:off x="0" y="0"/>
          <a:ext cx="0" cy="0"/>
          <a:chOff x="0" y="0"/>
          <a:chExt cx="0" cy="0"/>
        </a:xfrm>
      </p:grpSpPr>
      <p:sp>
        <p:nvSpPr>
          <p:cNvPr id="26627" name="Rectangle 3"/>
          <p:cNvSpPr>
            <a:spLocks noChangeArrowheads="1"/>
          </p:cNvSpPr>
          <p:nvPr/>
        </p:nvSpPr>
        <p:spPr bwMode="auto">
          <a:xfrm>
            <a:off x="76200" y="6475413"/>
            <a:ext cx="6572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A-B5</a:t>
            </a:r>
          </a:p>
        </p:txBody>
      </p:sp>
      <p:sp>
        <p:nvSpPr>
          <p:cNvPr id="26631" name="Rectangle 7"/>
          <p:cNvSpPr>
            <a:spLocks noChangeArrowheads="1"/>
          </p:cNvSpPr>
          <p:nvPr/>
        </p:nvSpPr>
        <p:spPr bwMode="auto">
          <a:xfrm>
            <a:off x="685800" y="533400"/>
            <a:ext cx="7772400" cy="5486400"/>
          </a:xfrm>
          <a:prstGeom prst="rect">
            <a:avLst/>
          </a:prstGeom>
          <a:noFill/>
          <a:ln w="9525">
            <a:noFill/>
            <a:miter lim="800000"/>
            <a:headEnd/>
            <a:tailEnd/>
          </a:ln>
          <a:effectLst/>
        </p:spPr>
        <p:txBody>
          <a:bodyPr lIns="92075" tIns="46038" rIns="92075" bIns="46038" anchor="ctr"/>
          <a:lstStyle/>
          <a:p>
            <a:pPr eaLnBrk="0" hangingPunct="0"/>
            <a:endParaRPr lang="en-US" sz="4000" b="1">
              <a:latin typeface="Arial" charset="0"/>
            </a:endParaRPr>
          </a:p>
        </p:txBody>
      </p:sp>
      <p:sp>
        <p:nvSpPr>
          <p:cNvPr id="26632" name="Rectangle 8"/>
          <p:cNvSpPr>
            <a:spLocks noGrp="1" noChangeArrowheads="1"/>
          </p:cNvSpPr>
          <p:nvPr>
            <p:ph type="title"/>
          </p:nvPr>
        </p:nvSpPr>
        <p:spPr/>
        <p:txBody>
          <a:bodyPr/>
          <a:lstStyle/>
          <a:p>
            <a:r>
              <a:rPr lang="en-US" sz="6000" b="1">
                <a:solidFill>
                  <a:schemeClr val="tx1"/>
                </a:solidFill>
                <a:latin typeface="Arial" charset="0"/>
              </a:rPr>
              <a:t/>
            </a:r>
            <a:br>
              <a:rPr lang="en-US" sz="6000" b="1">
                <a:solidFill>
                  <a:schemeClr val="tx1"/>
                </a:solidFill>
                <a:latin typeface="Arial" charset="0"/>
              </a:rPr>
            </a:br>
            <a:r>
              <a:rPr lang="en-US" sz="6000" b="1">
                <a:solidFill>
                  <a:schemeClr val="tx1"/>
                </a:solidFill>
                <a:latin typeface="Arial" charset="0"/>
              </a:rPr>
              <a:t/>
            </a:r>
            <a:br>
              <a:rPr lang="en-US" sz="6000" b="1">
                <a:solidFill>
                  <a:schemeClr val="tx1"/>
                </a:solidFill>
                <a:latin typeface="Arial" charset="0"/>
              </a:rPr>
            </a:br>
            <a:r>
              <a:rPr lang="en-US" sz="6000" b="1">
                <a:solidFill>
                  <a:schemeClr val="tx1"/>
                </a:solidFill>
                <a:latin typeface="Arial" charset="0"/>
              </a:rPr>
              <a:t/>
            </a:r>
            <a:br>
              <a:rPr lang="en-US" sz="6000" b="1">
                <a:solidFill>
                  <a:schemeClr val="tx1"/>
                </a:solidFill>
                <a:latin typeface="Arial" charset="0"/>
              </a:rPr>
            </a:br>
            <a:r>
              <a:rPr lang="en-US" sz="6000" b="1">
                <a:solidFill>
                  <a:schemeClr val="tx1"/>
                </a:solidFill>
                <a:latin typeface="Arial" charset="0"/>
              </a:rPr>
              <a:t/>
            </a:r>
            <a:br>
              <a:rPr lang="en-US" sz="6000" b="1">
                <a:solidFill>
                  <a:schemeClr val="tx1"/>
                </a:solidFill>
                <a:latin typeface="Arial" charset="0"/>
              </a:rPr>
            </a:br>
            <a:r>
              <a:rPr lang="en-US" sz="6000" b="1">
                <a:solidFill>
                  <a:schemeClr val="tx1"/>
                </a:solidFill>
                <a:latin typeface="Arial" charset="0"/>
              </a:rPr>
              <a:t/>
            </a:r>
            <a:br>
              <a:rPr lang="en-US" sz="6000" b="1">
                <a:solidFill>
                  <a:schemeClr val="tx1"/>
                </a:solidFill>
                <a:latin typeface="Arial" charset="0"/>
              </a:rPr>
            </a:br>
            <a:r>
              <a:rPr lang="en-US" sz="6000" b="1">
                <a:solidFill>
                  <a:schemeClr val="tx1"/>
                </a:solidFill>
                <a:latin typeface="Arial" charset="0"/>
              </a:rPr>
              <a:t>An organism that has fingerprints very similar to ours</a:t>
            </a:r>
          </a:p>
        </p:txBody>
      </p:sp>
    </p:spTree>
    <p:controls>
      <p:control spid="26629" name="cmd_Board" r:id="rId2" imgW="1676520" imgH="457200"/>
    </p:controls>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ctrTitle"/>
          </p:nvPr>
        </p:nvSpPr>
        <p:spPr>
          <a:xfrm>
            <a:off x="685800" y="533400"/>
            <a:ext cx="7772400" cy="5486400"/>
          </a:xfrm>
        </p:spPr>
        <p:txBody>
          <a:bodyPr/>
          <a:lstStyle/>
          <a:p>
            <a:r>
              <a:rPr lang="en-US" sz="4000" b="1">
                <a:solidFill>
                  <a:schemeClr val="tx1"/>
                </a:solidFill>
                <a:latin typeface="Arial" charset="0"/>
              </a:rPr>
              <a:t>What is a koala or primate?</a:t>
            </a:r>
          </a:p>
        </p:txBody>
      </p:sp>
      <p:sp>
        <p:nvSpPr>
          <p:cNvPr id="95235" name="Rectangle 3"/>
          <p:cNvSpPr>
            <a:spLocks noChangeArrowheads="1"/>
          </p:cNvSpPr>
          <p:nvPr/>
        </p:nvSpPr>
        <p:spPr bwMode="auto">
          <a:xfrm>
            <a:off x="76200" y="6475413"/>
            <a:ext cx="6699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Q-B5</a:t>
            </a:r>
          </a:p>
        </p:txBody>
      </p:sp>
    </p:spTree>
    <p:controls>
      <p:control spid="95236" name="cmd_Board" r:id="rId2" imgW="1676520" imgH="457200"/>
    </p:controls>
  </p:cSld>
  <p:clrMapOvr>
    <a:masterClrMapping/>
  </p:clrMapOvr>
  <p:transition advClick="0"/>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name="C1">
    <p:spTree>
      <p:nvGrpSpPr>
        <p:cNvPr id="1" name=""/>
        <p:cNvGrpSpPr/>
        <p:nvPr/>
      </p:nvGrpSpPr>
      <p:grpSpPr>
        <a:xfrm>
          <a:off x="0" y="0"/>
          <a:ext cx="0" cy="0"/>
          <a:chOff x="0" y="0"/>
          <a:chExt cx="0" cy="0"/>
        </a:xfrm>
      </p:grpSpPr>
      <p:sp>
        <p:nvSpPr>
          <p:cNvPr id="28675" name="Rectangle 3"/>
          <p:cNvSpPr>
            <a:spLocks noChangeArrowheads="1"/>
          </p:cNvSpPr>
          <p:nvPr/>
        </p:nvSpPr>
        <p:spPr bwMode="auto">
          <a:xfrm>
            <a:off x="76200" y="6475413"/>
            <a:ext cx="71437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A- C1</a:t>
            </a:r>
          </a:p>
        </p:txBody>
      </p:sp>
      <p:sp>
        <p:nvSpPr>
          <p:cNvPr id="28679" name="Rectangle 7"/>
          <p:cNvSpPr>
            <a:spLocks noChangeArrowheads="1"/>
          </p:cNvSpPr>
          <p:nvPr/>
        </p:nvSpPr>
        <p:spPr bwMode="auto">
          <a:xfrm>
            <a:off x="685800" y="533400"/>
            <a:ext cx="7772400" cy="5486400"/>
          </a:xfrm>
          <a:prstGeom prst="rect">
            <a:avLst/>
          </a:prstGeom>
          <a:noFill/>
          <a:ln w="9525">
            <a:noFill/>
            <a:miter lim="800000"/>
            <a:headEnd/>
            <a:tailEnd/>
          </a:ln>
          <a:effectLst/>
        </p:spPr>
        <p:txBody>
          <a:bodyPr lIns="92075" tIns="46038" rIns="92075" bIns="46038" anchor="ctr"/>
          <a:lstStyle/>
          <a:p>
            <a:pPr eaLnBrk="0" hangingPunct="0"/>
            <a:r>
              <a:rPr lang="en-US" sz="4000" b="1">
                <a:latin typeface="Arial" charset="0"/>
              </a:rPr>
              <a:t>A print that you can see with your naked eyes</a:t>
            </a:r>
          </a:p>
        </p:txBody>
      </p:sp>
    </p:spTree>
    <p:controls>
      <p:control spid="28677" name="cmd_Board" r:id="rId2" imgW="1676520" imgH="457200"/>
    </p:controls>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ctrTitle"/>
          </p:nvPr>
        </p:nvSpPr>
        <p:spPr>
          <a:xfrm>
            <a:off x="685800" y="533400"/>
            <a:ext cx="7772400" cy="5486400"/>
          </a:xfrm>
        </p:spPr>
        <p:txBody>
          <a:bodyPr/>
          <a:lstStyle/>
          <a:p>
            <a:r>
              <a:rPr lang="en-US" sz="5400" b="1">
                <a:solidFill>
                  <a:schemeClr val="tx1"/>
                </a:solidFill>
              </a:rPr>
              <a:t>What is a visible print?</a:t>
            </a:r>
            <a:br>
              <a:rPr lang="en-US" sz="5400" b="1">
                <a:solidFill>
                  <a:schemeClr val="tx1"/>
                </a:solidFill>
              </a:rPr>
            </a:br>
            <a:endParaRPr lang="en-US" sz="5400" b="1">
              <a:solidFill>
                <a:schemeClr val="tx1"/>
              </a:solidFill>
            </a:endParaRPr>
          </a:p>
        </p:txBody>
      </p:sp>
      <p:sp>
        <p:nvSpPr>
          <p:cNvPr id="97283" name="Rectangle 3"/>
          <p:cNvSpPr>
            <a:spLocks noChangeArrowheads="1"/>
          </p:cNvSpPr>
          <p:nvPr/>
        </p:nvSpPr>
        <p:spPr bwMode="auto">
          <a:xfrm>
            <a:off x="76200" y="6475413"/>
            <a:ext cx="6699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Q-C1</a:t>
            </a:r>
          </a:p>
        </p:txBody>
      </p:sp>
    </p:spTree>
    <p:controls>
      <p:control spid="97284" name="cmd_Board" r:id="rId2" imgW="1676520" imgH="457200"/>
    </p:controls>
  </p:cSld>
  <p:clrMapOvr>
    <a:masterClrMapping/>
  </p:clrMapOvr>
  <p:transition advClick="0"/>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name="C2">
    <p:spTree>
      <p:nvGrpSpPr>
        <p:cNvPr id="1" name=""/>
        <p:cNvGrpSpPr/>
        <p:nvPr/>
      </p:nvGrpSpPr>
      <p:grpSpPr>
        <a:xfrm>
          <a:off x="0" y="0"/>
          <a:ext cx="0" cy="0"/>
          <a:chOff x="0" y="0"/>
          <a:chExt cx="0" cy="0"/>
        </a:xfrm>
      </p:grpSpPr>
      <p:sp>
        <p:nvSpPr>
          <p:cNvPr id="30723" name="Rectangle 3"/>
          <p:cNvSpPr>
            <a:spLocks noChangeArrowheads="1"/>
          </p:cNvSpPr>
          <p:nvPr/>
        </p:nvSpPr>
        <p:spPr bwMode="auto">
          <a:xfrm>
            <a:off x="76200" y="6475413"/>
            <a:ext cx="6572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A-C2</a:t>
            </a:r>
          </a:p>
        </p:txBody>
      </p:sp>
      <p:sp>
        <p:nvSpPr>
          <p:cNvPr id="30727" name="Rectangle 7"/>
          <p:cNvSpPr>
            <a:spLocks noChangeArrowheads="1"/>
          </p:cNvSpPr>
          <p:nvPr/>
        </p:nvSpPr>
        <p:spPr bwMode="auto">
          <a:xfrm>
            <a:off x="685800" y="533400"/>
            <a:ext cx="7772400" cy="5486400"/>
          </a:xfrm>
          <a:prstGeom prst="rect">
            <a:avLst/>
          </a:prstGeom>
          <a:noFill/>
          <a:ln w="9525">
            <a:noFill/>
            <a:miter lim="800000"/>
            <a:headEnd/>
            <a:tailEnd/>
          </a:ln>
          <a:effectLst/>
        </p:spPr>
        <p:txBody>
          <a:bodyPr lIns="92075" tIns="46038" rIns="92075" bIns="46038" anchor="ctr"/>
          <a:lstStyle/>
          <a:p>
            <a:pPr eaLnBrk="0" hangingPunct="0"/>
            <a:r>
              <a:rPr lang="en-US" sz="4000" b="1">
                <a:latin typeface="Arial" charset="0"/>
              </a:rPr>
              <a:t>What is secreted that allows prints to be developed?</a:t>
            </a:r>
          </a:p>
        </p:txBody>
      </p:sp>
    </p:spTree>
    <p:controls>
      <p:control spid="30725" name="cmd_Board" r:id="rId2" imgW="1676520" imgH="457200"/>
    </p:controls>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ctrTitle"/>
          </p:nvPr>
        </p:nvSpPr>
        <p:spPr>
          <a:xfrm>
            <a:off x="685800" y="533400"/>
            <a:ext cx="7772400" cy="5486400"/>
          </a:xfrm>
        </p:spPr>
        <p:txBody>
          <a:bodyPr/>
          <a:lstStyle/>
          <a:p>
            <a:r>
              <a:rPr lang="en-US" sz="4000" b="1">
                <a:solidFill>
                  <a:schemeClr val="tx1"/>
                </a:solidFill>
                <a:latin typeface="Arial" charset="0"/>
              </a:rPr>
              <a:t>What are oils, ions, molecules, sweat?</a:t>
            </a:r>
          </a:p>
        </p:txBody>
      </p:sp>
      <p:sp>
        <p:nvSpPr>
          <p:cNvPr id="99331" name="Rectangle 3"/>
          <p:cNvSpPr>
            <a:spLocks noChangeArrowheads="1"/>
          </p:cNvSpPr>
          <p:nvPr/>
        </p:nvSpPr>
        <p:spPr bwMode="auto">
          <a:xfrm>
            <a:off x="76200" y="6475413"/>
            <a:ext cx="6699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Q-C2</a:t>
            </a:r>
          </a:p>
        </p:txBody>
      </p:sp>
    </p:spTree>
    <p:controls>
      <p:control spid="99332" name="cmd_Board" r:id="rId2" imgW="1676520" imgH="457200"/>
    </p:controls>
  </p:cSld>
  <p:clrMapOvr>
    <a:masterClrMapping/>
  </p:clrMapOvr>
  <p:transition advClick="0"/>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name="C3">
    <p:spTree>
      <p:nvGrpSpPr>
        <p:cNvPr id="1" name=""/>
        <p:cNvGrpSpPr/>
        <p:nvPr/>
      </p:nvGrpSpPr>
      <p:grpSpPr>
        <a:xfrm>
          <a:off x="0" y="0"/>
          <a:ext cx="0" cy="0"/>
          <a:chOff x="0" y="0"/>
          <a:chExt cx="0" cy="0"/>
        </a:xfrm>
      </p:grpSpPr>
      <p:sp>
        <p:nvSpPr>
          <p:cNvPr id="32771" name="Rectangle 3"/>
          <p:cNvSpPr>
            <a:spLocks noChangeArrowheads="1"/>
          </p:cNvSpPr>
          <p:nvPr/>
        </p:nvSpPr>
        <p:spPr bwMode="auto">
          <a:xfrm>
            <a:off x="76200" y="6475413"/>
            <a:ext cx="6572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A-C3</a:t>
            </a:r>
          </a:p>
        </p:txBody>
      </p:sp>
      <p:sp>
        <p:nvSpPr>
          <p:cNvPr id="32775" name="Rectangle 7"/>
          <p:cNvSpPr>
            <a:spLocks noChangeArrowheads="1"/>
          </p:cNvSpPr>
          <p:nvPr/>
        </p:nvSpPr>
        <p:spPr bwMode="auto">
          <a:xfrm>
            <a:off x="685800" y="533400"/>
            <a:ext cx="7772400" cy="5486400"/>
          </a:xfrm>
          <a:prstGeom prst="rect">
            <a:avLst/>
          </a:prstGeom>
          <a:noFill/>
          <a:ln w="9525">
            <a:noFill/>
            <a:miter lim="800000"/>
            <a:headEnd/>
            <a:tailEnd/>
          </a:ln>
          <a:effectLst/>
        </p:spPr>
        <p:txBody>
          <a:bodyPr lIns="92075" tIns="46038" rIns="92075" bIns="46038" anchor="ctr"/>
          <a:lstStyle/>
          <a:p>
            <a:pPr eaLnBrk="0" hangingPunct="0"/>
            <a:endParaRPr lang="en-US" sz="4000" b="1">
              <a:latin typeface="Arial" charset="0"/>
            </a:endParaRPr>
          </a:p>
        </p:txBody>
      </p:sp>
      <p:sp>
        <p:nvSpPr>
          <p:cNvPr id="38922" name="Rectangle 1034"/>
          <p:cNvSpPr>
            <a:spLocks noChangeArrowheads="1"/>
          </p:cNvSpPr>
          <p:nvPr/>
        </p:nvSpPr>
        <p:spPr bwMode="auto">
          <a:xfrm>
            <a:off x="0" y="2051050"/>
            <a:ext cx="184150" cy="609600"/>
          </a:xfrm>
          <a:prstGeom prst="rect">
            <a:avLst/>
          </a:prstGeom>
          <a:noFill/>
          <a:ln w="12700">
            <a:noFill/>
            <a:miter lim="800000"/>
            <a:headEnd type="none" w="sm" len="sm"/>
            <a:tailEnd type="none" w="sm" len="sm"/>
          </a:ln>
          <a:effectLst/>
        </p:spPr>
        <p:txBody>
          <a:bodyPr wrap="none" anchor="ctr">
            <a:spAutoFit/>
          </a:bodyPr>
          <a:lstStyle/>
          <a:p>
            <a:pPr algn="l"/>
            <a:r>
              <a:rPr lang="fr-FR" sz="1000">
                <a:latin typeface="Arial" charset="0"/>
              </a:rPr>
              <a:t/>
            </a:r>
            <a:br>
              <a:rPr lang="fr-FR" sz="1000">
                <a:latin typeface="Arial" charset="0"/>
              </a:rPr>
            </a:br>
            <a:endParaRPr lang="fr-FR" sz="2400"/>
          </a:p>
        </p:txBody>
      </p:sp>
      <p:graphicFrame>
        <p:nvGraphicFramePr>
          <p:cNvPr id="38949" name="Group 1061"/>
          <p:cNvGraphicFramePr>
            <a:graphicFrameLocks noGrp="1"/>
          </p:cNvGraphicFramePr>
          <p:nvPr/>
        </p:nvGraphicFramePr>
        <p:xfrm>
          <a:off x="0" y="2660650"/>
          <a:ext cx="9144000" cy="2148840"/>
        </p:xfrm>
        <a:graphic>
          <a:graphicData uri="http://schemas.openxmlformats.org/drawingml/2006/table">
            <a:tbl>
              <a:tblPr/>
              <a:tblGrid>
                <a:gridCol w="2286000"/>
                <a:gridCol w="2286000"/>
                <a:gridCol w="2286000"/>
                <a:gridCol w="2286000"/>
              </a:tblGrid>
              <a:tr h="11430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rPr>
                        <a:t>  </a:t>
                      </a:r>
                      <a:r>
                        <a:rPr kumimoji="0" lang="fr-FR" sz="6900" b="0" i="0" u="none" strike="noStrike" cap="none" normalizeH="0" baseline="0" dirty="0" smtClean="0">
                          <a:ln>
                            <a:noFill/>
                          </a:ln>
                          <a:solidFill>
                            <a:schemeClr val="tx1"/>
                          </a:solidFill>
                          <a:effectLst/>
                          <a:latin typeface="Times New Roman" pitchFamily="18" charset="0"/>
                        </a:rPr>
                        <a:t> </a:t>
                      </a:r>
                      <a:r>
                        <a:rPr kumimoji="0" lang="fr-FR" sz="2400" b="0" i="0" u="none" strike="noStrike" cap="none" normalizeH="0" baseline="0" dirty="0" smtClean="0">
                          <a:ln>
                            <a:noFill/>
                          </a:ln>
                          <a:solidFill>
                            <a:schemeClr val="tx1"/>
                          </a:solidFill>
                          <a:effectLst/>
                          <a:latin typeface="Times New Roman" pitchFamily="18" charset="0"/>
                        </a:rPr>
                        <a:t>                           </a:t>
                      </a:r>
                    </a:p>
                  </a:txBody>
                  <a:tcPr anchor="ctr" horzOverflow="overflow">
                    <a:lnL cap="flat">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smtClean="0">
                          <a:ln>
                            <a:noFill/>
                          </a:ln>
                          <a:solidFill>
                            <a:schemeClr val="tx1"/>
                          </a:solidFill>
                          <a:effectLst/>
                          <a:latin typeface="Times New Roman" pitchFamily="18" charset="0"/>
                        </a:rPr>
                        <a:t>  </a:t>
                      </a:r>
                      <a:r>
                        <a:rPr kumimoji="0" lang="fr-FR" sz="6900" b="0" i="0" u="none" strike="noStrike" cap="none" normalizeH="0" baseline="0" smtClean="0">
                          <a:ln>
                            <a:noFill/>
                          </a:ln>
                          <a:solidFill>
                            <a:schemeClr val="tx1"/>
                          </a:solidFill>
                          <a:effectLst/>
                          <a:latin typeface="Times New Roman" pitchFamily="18" charset="0"/>
                        </a:rPr>
                        <a:t> </a:t>
                      </a:r>
                      <a:r>
                        <a:rPr kumimoji="0" lang="fr-FR" sz="2400" b="0" i="0" u="none" strike="noStrike" cap="none" normalizeH="0" baseline="0" smtClean="0">
                          <a:ln>
                            <a:noFill/>
                          </a:ln>
                          <a:solidFill>
                            <a:schemeClr val="tx1"/>
                          </a:solidFill>
                          <a:effectLst/>
                          <a:latin typeface="Times New Roman" pitchFamily="18" charset="0"/>
                        </a:rPr>
                        <a:t>                           </a:t>
                      </a:r>
                    </a:p>
                  </a:txBody>
                  <a:tcPr anchor="ct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smtClean="0">
                          <a:ln>
                            <a:noFill/>
                          </a:ln>
                          <a:solidFill>
                            <a:schemeClr val="tx1"/>
                          </a:solidFill>
                          <a:effectLst/>
                          <a:latin typeface="Times New Roman" pitchFamily="18" charset="0"/>
                        </a:rPr>
                        <a:t>  </a:t>
                      </a:r>
                      <a:r>
                        <a:rPr kumimoji="0" lang="fr-FR" sz="6900" b="0" i="0" u="none" strike="noStrike" cap="none" normalizeH="0" baseline="0" smtClean="0">
                          <a:ln>
                            <a:noFill/>
                          </a:ln>
                          <a:solidFill>
                            <a:schemeClr val="tx1"/>
                          </a:solidFill>
                          <a:effectLst/>
                          <a:latin typeface="Times New Roman" pitchFamily="18" charset="0"/>
                        </a:rPr>
                        <a:t> </a:t>
                      </a:r>
                      <a:r>
                        <a:rPr kumimoji="0" lang="fr-FR" sz="2400" b="0" i="0" u="none" strike="noStrike" cap="none" normalizeH="0" baseline="0" smtClean="0">
                          <a:ln>
                            <a:noFill/>
                          </a:ln>
                          <a:solidFill>
                            <a:schemeClr val="tx1"/>
                          </a:solidFill>
                          <a:effectLst/>
                          <a:latin typeface="Times New Roman" pitchFamily="18" charset="0"/>
                        </a:rPr>
                        <a:t>                           </a:t>
                      </a:r>
                    </a:p>
                  </a:txBody>
                  <a:tcPr anchor="ct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smtClean="0">
                          <a:ln>
                            <a:noFill/>
                          </a:ln>
                          <a:solidFill>
                            <a:schemeClr val="tx1"/>
                          </a:solidFill>
                          <a:effectLst/>
                          <a:latin typeface="Times New Roman" pitchFamily="18" charset="0"/>
                        </a:rPr>
                        <a:t>  </a:t>
                      </a:r>
                      <a:r>
                        <a:rPr kumimoji="0" lang="fr-FR" sz="6900" b="0" i="0" u="none" strike="noStrike" cap="none" normalizeH="0" baseline="0" smtClean="0">
                          <a:ln>
                            <a:noFill/>
                          </a:ln>
                          <a:solidFill>
                            <a:schemeClr val="tx1"/>
                          </a:solidFill>
                          <a:effectLst/>
                          <a:latin typeface="Times New Roman" pitchFamily="18" charset="0"/>
                        </a:rPr>
                        <a:t> </a:t>
                      </a:r>
                      <a:r>
                        <a:rPr kumimoji="0" lang="fr-FR" sz="2400" b="0" i="0" u="none" strike="noStrike" cap="none" normalizeH="0" baseline="0" smtClean="0">
                          <a:ln>
                            <a:noFill/>
                          </a:ln>
                          <a:solidFill>
                            <a:schemeClr val="tx1"/>
                          </a:solidFill>
                          <a:effectLst/>
                          <a:latin typeface="Times New Roman" pitchFamily="18" charset="0"/>
                        </a:rPr>
                        <a:t>                           </a:t>
                      </a:r>
                    </a:p>
                  </a:txBody>
                  <a:tcPr anchor="ctr" horzOverflow="overflow">
                    <a:lnL>
                      <a:noFill/>
                    </a:lnL>
                    <a:lnR cap="flat">
                      <a:noFill/>
                    </a:lnR>
                    <a:lnT cap="flat">
                      <a:noFill/>
                    </a:lnT>
                    <a:lnB>
                      <a:noFill/>
                    </a:lnB>
                    <a:lnTlToBr>
                      <a:noFill/>
                    </a:lnTlToBr>
                    <a:lnBlToTr>
                      <a:noFill/>
                    </a:lnBlToTr>
                    <a:noFill/>
                  </a:tcPr>
                </a:tc>
              </a:tr>
              <a:tr h="1841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a:txBody>
                  <a:tcPr anchor="ctr" horzOverflow="overflow">
                    <a:lnL cap="flat">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000066"/>
                        </a:buClr>
                        <a:buSzTx/>
                        <a:buFontTx/>
                        <a:buNone/>
                        <a:tabLst/>
                      </a:pPr>
                      <a:endParaRPr kumimoji="0" lang="en-US" sz="3600" b="1" i="0" u="none" strike="noStrike" cap="none" normalizeH="0" baseline="0" dirty="0" smtClean="0">
                        <a:ln>
                          <a:noFill/>
                        </a:ln>
                        <a:solidFill>
                          <a:schemeClr val="tx1"/>
                        </a:solidFill>
                        <a:effectLst/>
                        <a:latin typeface="Arial" charset="0"/>
                      </a:endParaRPr>
                    </a:p>
                  </a:txBody>
                  <a:tcPr horzOverflow="overflow">
                    <a:lnL>
                      <a:noFill/>
                    </a:lnL>
                    <a:lnR cap="flat">
                      <a:noFill/>
                    </a:lnR>
                    <a:lnT>
                      <a:noFill/>
                    </a:lnT>
                    <a:lnB cap="flat">
                      <a:noFill/>
                    </a:lnB>
                    <a:lnTlToBr>
                      <a:noFill/>
                    </a:lnTlToBr>
                    <a:lnBlToTr>
                      <a:noFill/>
                    </a:lnBlToTr>
                    <a:noFill/>
                  </a:tcPr>
                </a:tc>
              </a:tr>
            </a:tbl>
          </a:graphicData>
        </a:graphic>
      </p:graphicFrame>
      <p:pic>
        <p:nvPicPr>
          <p:cNvPr id="38950" name="Picture 1062" descr="585px-Ridge_ending"/>
          <p:cNvPicPr>
            <a:picLocks noChangeAspect="1" noChangeArrowheads="1"/>
          </p:cNvPicPr>
          <p:nvPr/>
        </p:nvPicPr>
        <p:blipFill>
          <a:blip r:embed="rId5"/>
          <a:srcRect/>
          <a:stretch>
            <a:fillRect/>
          </a:stretch>
        </p:blipFill>
        <p:spPr bwMode="auto">
          <a:xfrm>
            <a:off x="2819400" y="1524000"/>
            <a:ext cx="2971800" cy="2971800"/>
          </a:xfrm>
          <a:prstGeom prst="rect">
            <a:avLst/>
          </a:prstGeom>
          <a:solidFill>
            <a:schemeClr val="accent1"/>
          </a:solidFill>
          <a:ln w="9525">
            <a:noFill/>
            <a:miter lim="800000"/>
            <a:headEnd/>
            <a:tailEnd/>
          </a:ln>
        </p:spPr>
      </p:pic>
      <p:sp>
        <p:nvSpPr>
          <p:cNvPr id="38951" name="AutoShape 1063"/>
          <p:cNvSpPr>
            <a:spLocks noChangeArrowheads="1"/>
          </p:cNvSpPr>
          <p:nvPr/>
        </p:nvSpPr>
        <p:spPr bwMode="auto">
          <a:xfrm>
            <a:off x="3810000" y="3200400"/>
            <a:ext cx="1371600" cy="485775"/>
          </a:xfrm>
          <a:prstGeom prst="leftArrow">
            <a:avLst>
              <a:gd name="adj1" fmla="val 50000"/>
              <a:gd name="adj2" fmla="val 70588"/>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Tree>
    <p:controls>
      <p:control spid="32773" name="cmd_Board" r:id="rId2" imgW="1676520" imgH="457200"/>
    </p:controls>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ctrTitle"/>
          </p:nvPr>
        </p:nvSpPr>
        <p:spPr>
          <a:xfrm>
            <a:off x="685800" y="533400"/>
            <a:ext cx="7772400" cy="5486400"/>
          </a:xfrm>
        </p:spPr>
        <p:txBody>
          <a:bodyPr/>
          <a:lstStyle/>
          <a:p>
            <a:r>
              <a:rPr lang="en-US" b="1" dirty="0" smtClean="0">
                <a:solidFill>
                  <a:schemeClr val="tx1"/>
                </a:solidFill>
              </a:rPr>
              <a:t>Ridge ending</a:t>
            </a:r>
            <a:endParaRPr lang="en-US" b="1" dirty="0">
              <a:solidFill>
                <a:schemeClr val="tx1"/>
              </a:solidFill>
            </a:endParaRPr>
          </a:p>
        </p:txBody>
      </p:sp>
      <p:sp>
        <p:nvSpPr>
          <p:cNvPr id="101379" name="Rectangle 3"/>
          <p:cNvSpPr>
            <a:spLocks noChangeArrowheads="1"/>
          </p:cNvSpPr>
          <p:nvPr/>
        </p:nvSpPr>
        <p:spPr bwMode="auto">
          <a:xfrm>
            <a:off x="76200" y="6475413"/>
            <a:ext cx="6699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Q-C3</a:t>
            </a:r>
          </a:p>
        </p:txBody>
      </p:sp>
    </p:spTree>
    <p:controls>
      <p:control spid="101380" name="cmd_Board" r:id="rId2" imgW="1676520" imgH="457200"/>
    </p:controls>
  </p:cSld>
  <p:clrMapOvr>
    <a:masterClrMapping/>
  </p:clrMapOvr>
  <p:transition advClick="0"/>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name="C4">
    <p:spTree>
      <p:nvGrpSpPr>
        <p:cNvPr id="1" name=""/>
        <p:cNvGrpSpPr/>
        <p:nvPr/>
      </p:nvGrpSpPr>
      <p:grpSpPr>
        <a:xfrm>
          <a:off x="0" y="0"/>
          <a:ext cx="0" cy="0"/>
          <a:chOff x="0" y="0"/>
          <a:chExt cx="0" cy="0"/>
        </a:xfrm>
      </p:grpSpPr>
      <p:sp>
        <p:nvSpPr>
          <p:cNvPr id="34819" name="Rectangle 3"/>
          <p:cNvSpPr>
            <a:spLocks noChangeArrowheads="1"/>
          </p:cNvSpPr>
          <p:nvPr/>
        </p:nvSpPr>
        <p:spPr bwMode="auto">
          <a:xfrm>
            <a:off x="76200" y="6475413"/>
            <a:ext cx="6572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A-C4</a:t>
            </a:r>
          </a:p>
        </p:txBody>
      </p:sp>
      <p:sp>
        <p:nvSpPr>
          <p:cNvPr id="34823" name="Rectangle 7"/>
          <p:cNvSpPr>
            <a:spLocks noChangeArrowheads="1"/>
          </p:cNvSpPr>
          <p:nvPr/>
        </p:nvSpPr>
        <p:spPr bwMode="auto">
          <a:xfrm>
            <a:off x="685800" y="533400"/>
            <a:ext cx="7772400" cy="5486400"/>
          </a:xfrm>
          <a:prstGeom prst="rect">
            <a:avLst/>
          </a:prstGeom>
          <a:noFill/>
          <a:ln w="9525">
            <a:noFill/>
            <a:miter lim="800000"/>
            <a:headEnd/>
            <a:tailEnd/>
          </a:ln>
          <a:effectLst/>
        </p:spPr>
        <p:txBody>
          <a:bodyPr lIns="92075" tIns="46038" rIns="92075" bIns="46038" anchor="ctr"/>
          <a:lstStyle/>
          <a:p>
            <a:pPr eaLnBrk="0" hangingPunct="0"/>
            <a:endParaRPr lang="en-US" sz="4000" b="1">
              <a:latin typeface="Arial" charset="0"/>
            </a:endParaRPr>
          </a:p>
        </p:txBody>
      </p:sp>
      <p:sp>
        <p:nvSpPr>
          <p:cNvPr id="36884" name="Rectangle 1044"/>
          <p:cNvSpPr>
            <a:spLocks noGrp="1" noChangeArrowheads="1"/>
          </p:cNvSpPr>
          <p:nvPr>
            <p:ph type="title"/>
          </p:nvPr>
        </p:nvSpPr>
        <p:spPr/>
        <p:txBody>
          <a:bodyPr/>
          <a:lstStyle/>
          <a:p>
            <a:endParaRPr lang="en-US"/>
          </a:p>
        </p:txBody>
      </p:sp>
      <p:graphicFrame>
        <p:nvGraphicFramePr>
          <p:cNvPr id="36883" name="Group 1043"/>
          <p:cNvGraphicFramePr>
            <a:graphicFrameLocks noGrp="1"/>
          </p:cNvGraphicFramePr>
          <p:nvPr>
            <p:ph idx="1"/>
          </p:nvPr>
        </p:nvGraphicFramePr>
        <p:xfrm>
          <a:off x="647700" y="1905000"/>
          <a:ext cx="7239000" cy="4114801"/>
        </p:xfrm>
        <a:graphic>
          <a:graphicData uri="http://schemas.openxmlformats.org/drawingml/2006/table">
            <a:tbl>
              <a:tblPr/>
              <a:tblGrid>
                <a:gridCol w="7239000"/>
              </a:tblGrid>
              <a:tr h="3195638">
                <a:tc>
                  <a:txBody>
                    <a:bodyPr/>
                    <a:lstStyle/>
                    <a:p>
                      <a:pPr marL="0" marR="0" lvl="0" indent="0" algn="ctr" defTabSz="914400" rtl="0" eaLnBrk="0" fontAlgn="base" latinLnBrk="0" hangingPunct="0">
                        <a:lnSpc>
                          <a:spcPct val="100000"/>
                        </a:lnSpc>
                        <a:spcBef>
                          <a:spcPct val="0"/>
                        </a:spcBef>
                        <a:spcAft>
                          <a:spcPct val="0"/>
                        </a:spcAft>
                        <a:buClr>
                          <a:srgbClr val="000066"/>
                        </a:buClr>
                        <a:buSzTx/>
                        <a:buFontTx/>
                        <a:buNone/>
                        <a:tabLst/>
                      </a:pPr>
                      <a:endParaRPr kumimoji="0" lang="en-US" sz="3600" b="1" i="0" u="none" strike="noStrike" cap="none" normalizeH="0" baseline="0" smtClean="0">
                        <a:ln>
                          <a:noFill/>
                        </a:ln>
                        <a:solidFill>
                          <a:schemeClr val="tx1"/>
                        </a:solidFill>
                        <a:effectLst/>
                        <a:latin typeface="Arial" charset="0"/>
                      </a:endParaRPr>
                    </a:p>
                  </a:txBody>
                  <a:tcPr anchor="ctr" horzOverflow="overflow">
                    <a:lnL cap="flat">
                      <a:noFill/>
                    </a:lnL>
                    <a:lnR cap="flat">
                      <a:noFill/>
                    </a:lnR>
                    <a:lnT cap="flat">
                      <a:noFill/>
                    </a:lnT>
                    <a:lnB>
                      <a:noFill/>
                    </a:lnB>
                    <a:lnTlToBr>
                      <a:noFill/>
                    </a:lnTlToBr>
                    <a:lnBlToTr>
                      <a:noFill/>
                    </a:lnBlToTr>
                    <a:noFill/>
                  </a:tcPr>
                </a:tc>
              </a:tr>
              <a:tr h="91916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cap="flat">
                      <a:noFill/>
                    </a:lnL>
                    <a:lnR cap="flat">
                      <a:noFill/>
                    </a:lnR>
                    <a:lnT>
                      <a:noFill/>
                    </a:lnT>
                    <a:lnB cap="flat">
                      <a:noFill/>
                    </a:lnB>
                    <a:lnTlToBr>
                      <a:noFill/>
                    </a:lnTlToBr>
                    <a:lnBlToTr>
                      <a:noFill/>
                    </a:lnBlToTr>
                    <a:noFill/>
                  </a:tcPr>
                </a:tc>
              </a:tr>
            </a:tbl>
          </a:graphicData>
        </a:graphic>
      </p:graphicFrame>
      <p:graphicFrame>
        <p:nvGraphicFramePr>
          <p:cNvPr id="36896" name="Group 1056"/>
          <p:cNvGraphicFramePr>
            <a:graphicFrameLocks noGrp="1"/>
          </p:cNvGraphicFramePr>
          <p:nvPr/>
        </p:nvGraphicFramePr>
        <p:xfrm>
          <a:off x="2684463" y="2697163"/>
          <a:ext cx="2241550" cy="2286000"/>
        </p:xfrm>
        <a:graphic>
          <a:graphicData uri="http://schemas.openxmlformats.org/drawingml/2006/table">
            <a:tbl>
              <a:tblPr/>
              <a:tblGrid>
                <a:gridCol w="2241550"/>
              </a:tblGrid>
              <a:tr h="2286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smtClean="0">
                          <a:ln>
                            <a:noFill/>
                          </a:ln>
                          <a:solidFill>
                            <a:schemeClr val="tx1"/>
                          </a:solidFill>
                          <a:effectLst/>
                          <a:latin typeface="Times New Roman" pitchFamily="18" charset="0"/>
                        </a:rPr>
                        <a:t>  </a:t>
                      </a:r>
                      <a:r>
                        <a:rPr kumimoji="0" lang="fr-FR" sz="12000" b="0" i="0" u="none" strike="noStrike" cap="none" normalizeH="0" baseline="0" smtClean="0">
                          <a:ln>
                            <a:noFill/>
                          </a:ln>
                          <a:solidFill>
                            <a:schemeClr val="tx1"/>
                          </a:solidFill>
                          <a:effectLst/>
                          <a:latin typeface="Times New Roman" pitchFamily="18" charset="0"/>
                        </a:rPr>
                        <a:t> </a:t>
                      </a:r>
                      <a:r>
                        <a:rPr kumimoji="0" lang="fr-FR" sz="2400" b="0" i="0" u="none" strike="noStrike" cap="none" normalizeH="0" baseline="0" smtClean="0">
                          <a:ln>
                            <a:noFill/>
                          </a:ln>
                          <a:solidFill>
                            <a:schemeClr val="tx1"/>
                          </a:solidFill>
                          <a:effectLst/>
                          <a:latin typeface="Times New Roman" pitchFamily="18" charset="0"/>
                        </a:rPr>
                        <a:t>                        </a:t>
                      </a:r>
                    </a:p>
                  </a:txBody>
                  <a:tcPr anchor="ctr" horzOverflow="overflow">
                    <a:lnL cap="flat">
                      <a:noFill/>
                    </a:lnL>
                    <a:lnR cap="flat">
                      <a:noFill/>
                    </a:lnR>
                    <a:lnT cap="flat">
                      <a:noFill/>
                    </a:lnT>
                    <a:lnB cap="flat">
                      <a:noFill/>
                    </a:lnB>
                    <a:lnTlToBr>
                      <a:noFill/>
                    </a:lnTlToBr>
                    <a:lnBlToTr>
                      <a:noFill/>
                    </a:lnBlToTr>
                    <a:noFill/>
                  </a:tcPr>
                </a:tc>
              </a:tr>
            </a:tbl>
          </a:graphicData>
        </a:graphic>
      </p:graphicFrame>
      <p:pic>
        <p:nvPicPr>
          <p:cNvPr id="36888" name="Picture 1048" descr="TENTED ARCH"/>
          <p:cNvPicPr>
            <a:picLocks noChangeAspect="1" noChangeArrowheads="1"/>
          </p:cNvPicPr>
          <p:nvPr/>
        </p:nvPicPr>
        <p:blipFill>
          <a:blip r:embed="rId5"/>
          <a:srcRect/>
          <a:stretch>
            <a:fillRect/>
          </a:stretch>
        </p:blipFill>
        <p:spPr bwMode="auto">
          <a:xfrm>
            <a:off x="1066800" y="457200"/>
            <a:ext cx="5791200" cy="5791200"/>
          </a:xfrm>
          <a:prstGeom prst="rect">
            <a:avLst/>
          </a:prstGeom>
          <a:noFill/>
        </p:spPr>
      </p:pic>
    </p:spTree>
    <p:controls>
      <p:control spid="34821" name="cmd_Board" r:id="rId2" imgW="1676520" imgH="457200"/>
    </p:controls>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ctrTitle"/>
          </p:nvPr>
        </p:nvSpPr>
        <p:spPr>
          <a:xfrm>
            <a:off x="685800" y="533400"/>
            <a:ext cx="7772400" cy="5486400"/>
          </a:xfrm>
        </p:spPr>
        <p:txBody>
          <a:bodyPr/>
          <a:lstStyle/>
          <a:p>
            <a:r>
              <a:rPr lang="en-US" sz="4000" b="1">
                <a:solidFill>
                  <a:schemeClr val="tx1"/>
                </a:solidFill>
                <a:latin typeface="Arial" charset="0"/>
              </a:rPr>
              <a:t>He surgically removed prints and grafted skin from his ribs</a:t>
            </a:r>
          </a:p>
        </p:txBody>
      </p:sp>
      <p:sp>
        <p:nvSpPr>
          <p:cNvPr id="74755" name="Rectangle 3"/>
          <p:cNvSpPr>
            <a:spLocks noChangeArrowheads="1"/>
          </p:cNvSpPr>
          <p:nvPr/>
        </p:nvSpPr>
        <p:spPr bwMode="auto">
          <a:xfrm>
            <a:off x="76200" y="6475413"/>
            <a:ext cx="6572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A-A1</a:t>
            </a:r>
          </a:p>
        </p:txBody>
      </p:sp>
    </p:spTree>
    <p:controls>
      <p:control spid="74756" name="cmd_Board" r:id="rId2" imgW="1676520" imgH="457200"/>
    </p:controls>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ctrTitle"/>
          </p:nvPr>
        </p:nvSpPr>
        <p:spPr>
          <a:xfrm>
            <a:off x="685800" y="533400"/>
            <a:ext cx="7772400" cy="5486400"/>
          </a:xfrm>
        </p:spPr>
        <p:txBody>
          <a:bodyPr/>
          <a:lstStyle/>
          <a:p>
            <a:r>
              <a:rPr lang="en-US" sz="4000" b="1">
                <a:solidFill>
                  <a:schemeClr val="tx1"/>
                </a:solidFill>
                <a:latin typeface="Arial" charset="0"/>
              </a:rPr>
              <a:t>What is an arch?</a:t>
            </a:r>
            <a:r>
              <a:rPr lang="en-US" b="1">
                <a:solidFill>
                  <a:schemeClr val="tx1"/>
                </a:solidFill>
              </a:rPr>
              <a:t/>
            </a:r>
            <a:br>
              <a:rPr lang="en-US" b="1">
                <a:solidFill>
                  <a:schemeClr val="tx1"/>
                </a:solidFill>
              </a:rPr>
            </a:br>
            <a:endParaRPr lang="en-US" b="1">
              <a:solidFill>
                <a:schemeClr val="tx1"/>
              </a:solidFill>
            </a:endParaRPr>
          </a:p>
        </p:txBody>
      </p:sp>
      <p:sp>
        <p:nvSpPr>
          <p:cNvPr id="103427" name="Rectangle 3"/>
          <p:cNvSpPr>
            <a:spLocks noChangeArrowheads="1"/>
          </p:cNvSpPr>
          <p:nvPr/>
        </p:nvSpPr>
        <p:spPr bwMode="auto">
          <a:xfrm>
            <a:off x="76200" y="6475413"/>
            <a:ext cx="6699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Q-C4</a:t>
            </a:r>
          </a:p>
        </p:txBody>
      </p:sp>
    </p:spTree>
    <p:controls>
      <p:control spid="103428" name="cmd_Board" r:id="rId2" imgW="1676520" imgH="457200"/>
    </p:controls>
  </p:cSld>
  <p:clrMapOvr>
    <a:masterClrMapping/>
  </p:clrMapOvr>
  <p:transition advClick="0"/>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name="C5">
    <p:spTree>
      <p:nvGrpSpPr>
        <p:cNvPr id="1" name=""/>
        <p:cNvGrpSpPr/>
        <p:nvPr/>
      </p:nvGrpSpPr>
      <p:grpSpPr>
        <a:xfrm>
          <a:off x="0" y="0"/>
          <a:ext cx="0" cy="0"/>
          <a:chOff x="0" y="0"/>
          <a:chExt cx="0" cy="0"/>
        </a:xfrm>
      </p:grpSpPr>
      <p:sp>
        <p:nvSpPr>
          <p:cNvPr id="36867" name="Rectangle 3"/>
          <p:cNvSpPr>
            <a:spLocks noChangeArrowheads="1"/>
          </p:cNvSpPr>
          <p:nvPr/>
        </p:nvSpPr>
        <p:spPr bwMode="auto">
          <a:xfrm>
            <a:off x="76200" y="6475413"/>
            <a:ext cx="6572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A-C5</a:t>
            </a:r>
          </a:p>
        </p:txBody>
      </p:sp>
      <p:sp>
        <p:nvSpPr>
          <p:cNvPr id="36871" name="Rectangle 7"/>
          <p:cNvSpPr>
            <a:spLocks noChangeArrowheads="1"/>
          </p:cNvSpPr>
          <p:nvPr/>
        </p:nvSpPr>
        <p:spPr bwMode="auto">
          <a:xfrm>
            <a:off x="685800" y="533400"/>
            <a:ext cx="7772400" cy="5486400"/>
          </a:xfrm>
          <a:prstGeom prst="rect">
            <a:avLst/>
          </a:prstGeom>
          <a:noFill/>
          <a:ln w="9525">
            <a:noFill/>
            <a:miter lim="800000"/>
            <a:headEnd/>
            <a:tailEnd/>
          </a:ln>
          <a:effectLst/>
        </p:spPr>
        <p:txBody>
          <a:bodyPr lIns="92075" tIns="46038" rIns="92075" bIns="46038" anchor="ctr"/>
          <a:lstStyle/>
          <a:p>
            <a:pPr eaLnBrk="0" hangingPunct="0"/>
            <a:r>
              <a:rPr lang="en-US" sz="4000" b="1">
                <a:latin typeface="Arial" charset="0"/>
              </a:rPr>
              <a:t>A print that is left in a soft substance as wax, putty, clay, etc.</a:t>
            </a:r>
          </a:p>
        </p:txBody>
      </p:sp>
    </p:spTree>
    <p:controls>
      <p:control spid="177154" name="cmd_Board" r:id="rId2" imgW="1676520" imgH="457200"/>
    </p:controls>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ctrTitle"/>
          </p:nvPr>
        </p:nvSpPr>
        <p:spPr>
          <a:xfrm>
            <a:off x="685800" y="533400"/>
            <a:ext cx="7772400" cy="5486400"/>
          </a:xfrm>
        </p:spPr>
        <p:txBody>
          <a:bodyPr/>
          <a:lstStyle/>
          <a:p>
            <a:r>
              <a:rPr lang="en-US" sz="4000" b="1">
                <a:solidFill>
                  <a:schemeClr val="tx1"/>
                </a:solidFill>
                <a:latin typeface="Arial" charset="0"/>
              </a:rPr>
              <a:t>What is a plastic print?</a:t>
            </a:r>
            <a:r>
              <a:rPr lang="en-US" b="1">
                <a:solidFill>
                  <a:schemeClr val="tx1"/>
                </a:solidFill>
              </a:rPr>
              <a:t/>
            </a:r>
            <a:br>
              <a:rPr lang="en-US" b="1">
                <a:solidFill>
                  <a:schemeClr val="tx1"/>
                </a:solidFill>
              </a:rPr>
            </a:br>
            <a:endParaRPr lang="en-US" b="1">
              <a:solidFill>
                <a:schemeClr val="tx1"/>
              </a:solidFill>
            </a:endParaRPr>
          </a:p>
        </p:txBody>
      </p:sp>
      <p:sp>
        <p:nvSpPr>
          <p:cNvPr id="105475" name="Rectangle 3"/>
          <p:cNvSpPr>
            <a:spLocks noChangeArrowheads="1"/>
          </p:cNvSpPr>
          <p:nvPr/>
        </p:nvSpPr>
        <p:spPr bwMode="auto">
          <a:xfrm>
            <a:off x="76200" y="6475413"/>
            <a:ext cx="6699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Q-C5</a:t>
            </a:r>
          </a:p>
        </p:txBody>
      </p:sp>
    </p:spTree>
    <p:controls>
      <p:control spid="105476" name="cmd_Board" r:id="rId2" imgW="1676520" imgH="457200"/>
    </p:controls>
  </p:cSld>
  <p:clrMapOvr>
    <a:masterClrMapping/>
  </p:clrMapOvr>
  <p:transition advClick="0"/>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name="D1">
    <p:spTree>
      <p:nvGrpSpPr>
        <p:cNvPr id="1" name=""/>
        <p:cNvGrpSpPr/>
        <p:nvPr/>
      </p:nvGrpSpPr>
      <p:grpSpPr>
        <a:xfrm>
          <a:off x="0" y="0"/>
          <a:ext cx="0" cy="0"/>
          <a:chOff x="0" y="0"/>
          <a:chExt cx="0" cy="0"/>
        </a:xfrm>
      </p:grpSpPr>
      <p:sp>
        <p:nvSpPr>
          <p:cNvPr id="38915" name="Rectangle 3"/>
          <p:cNvSpPr>
            <a:spLocks noChangeArrowheads="1"/>
          </p:cNvSpPr>
          <p:nvPr/>
        </p:nvSpPr>
        <p:spPr bwMode="auto">
          <a:xfrm>
            <a:off x="76200" y="6475413"/>
            <a:ext cx="6572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A-D1</a:t>
            </a:r>
          </a:p>
        </p:txBody>
      </p:sp>
      <p:sp>
        <p:nvSpPr>
          <p:cNvPr id="38921" name="Rectangle 9"/>
          <p:cNvSpPr>
            <a:spLocks noChangeArrowheads="1"/>
          </p:cNvSpPr>
          <p:nvPr/>
        </p:nvSpPr>
        <p:spPr bwMode="auto">
          <a:xfrm>
            <a:off x="685800" y="533400"/>
            <a:ext cx="7772400" cy="5486400"/>
          </a:xfrm>
          <a:prstGeom prst="rect">
            <a:avLst/>
          </a:prstGeom>
          <a:noFill/>
          <a:ln w="9525">
            <a:noFill/>
            <a:miter lim="800000"/>
            <a:headEnd/>
            <a:tailEnd/>
          </a:ln>
          <a:effectLst/>
        </p:spPr>
        <p:txBody>
          <a:bodyPr lIns="92075" tIns="46038" rIns="92075" bIns="46038" anchor="ctr"/>
          <a:lstStyle/>
          <a:p>
            <a:pPr eaLnBrk="0" hangingPunct="0"/>
            <a:endParaRPr lang="en-US" sz="4000" b="1">
              <a:latin typeface="Arial" charset="0"/>
            </a:endParaRPr>
          </a:p>
          <a:p>
            <a:pPr eaLnBrk="0" hangingPunct="0"/>
            <a:endParaRPr lang="en-US" sz="4000" b="1">
              <a:latin typeface="Arial" charset="0"/>
            </a:endParaRPr>
          </a:p>
        </p:txBody>
      </p:sp>
      <p:sp>
        <p:nvSpPr>
          <p:cNvPr id="176130" name="Rectangle 2"/>
          <p:cNvSpPr>
            <a:spLocks noChangeArrowheads="1"/>
          </p:cNvSpPr>
          <p:nvPr/>
        </p:nvSpPr>
        <p:spPr bwMode="auto">
          <a:xfrm>
            <a:off x="2436813" y="2163763"/>
            <a:ext cx="184150" cy="457200"/>
          </a:xfrm>
          <a:prstGeom prst="rect">
            <a:avLst/>
          </a:prstGeom>
          <a:noFill/>
          <a:ln w="12700">
            <a:noFill/>
            <a:miter lim="800000"/>
            <a:headEnd type="none" w="sm" len="sm"/>
            <a:tailEnd type="none" w="sm" len="sm"/>
          </a:ln>
          <a:effectLst/>
        </p:spPr>
        <p:txBody>
          <a:bodyPr wrap="none" anchor="ctr">
            <a:spAutoFit/>
          </a:bodyPr>
          <a:lstStyle/>
          <a:p>
            <a:pPr algn="l"/>
            <a:endParaRPr lang="en-US" sz="2400"/>
          </a:p>
        </p:txBody>
      </p:sp>
      <p:pic>
        <p:nvPicPr>
          <p:cNvPr id="176132" name="Picture 4" descr="A Radial Loop Pattern"/>
          <p:cNvPicPr>
            <a:picLocks noChangeAspect="1" noChangeArrowheads="1"/>
          </p:cNvPicPr>
          <p:nvPr/>
        </p:nvPicPr>
        <p:blipFill>
          <a:blip r:embed="rId5"/>
          <a:srcRect/>
          <a:stretch>
            <a:fillRect/>
          </a:stretch>
        </p:blipFill>
        <p:spPr bwMode="auto">
          <a:xfrm>
            <a:off x="1828800" y="611188"/>
            <a:ext cx="5562600" cy="5275262"/>
          </a:xfrm>
          <a:prstGeom prst="rect">
            <a:avLst/>
          </a:prstGeom>
          <a:noFill/>
        </p:spPr>
      </p:pic>
    </p:spTree>
    <p:controls>
      <p:control spid="176141" name="cmd_Board" r:id="rId2" imgW="1676520" imgH="457200"/>
    </p:controls>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ctrTitle"/>
          </p:nvPr>
        </p:nvSpPr>
        <p:spPr>
          <a:xfrm>
            <a:off x="685800" y="533400"/>
            <a:ext cx="7772400" cy="5486400"/>
          </a:xfrm>
        </p:spPr>
        <p:txBody>
          <a:bodyPr/>
          <a:lstStyle/>
          <a:p>
            <a:r>
              <a:rPr lang="en-US" sz="4000" b="1">
                <a:solidFill>
                  <a:schemeClr val="tx1"/>
                </a:solidFill>
                <a:latin typeface="Arial" charset="0"/>
              </a:rPr>
              <a:t>What is loop?</a:t>
            </a:r>
            <a:endParaRPr lang="en-US"/>
          </a:p>
        </p:txBody>
      </p:sp>
      <p:sp>
        <p:nvSpPr>
          <p:cNvPr id="107523" name="Rectangle 3"/>
          <p:cNvSpPr>
            <a:spLocks noChangeArrowheads="1"/>
          </p:cNvSpPr>
          <p:nvPr/>
        </p:nvSpPr>
        <p:spPr bwMode="auto">
          <a:xfrm>
            <a:off x="76200" y="6475413"/>
            <a:ext cx="6699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Q-D1</a:t>
            </a:r>
          </a:p>
        </p:txBody>
      </p:sp>
    </p:spTree>
    <p:controls>
      <p:control spid="107524" name="cmd_Board" r:id="rId2" imgW="1676520" imgH="457200"/>
    </p:controls>
  </p:cSld>
  <p:clrMapOvr>
    <a:masterClrMapping/>
  </p:clrMapOvr>
  <p:transition advClick="0"/>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p:txBody>
          <a:bodyPr/>
          <a:lstStyle/>
          <a:p>
            <a:endParaRPr lang="en-US"/>
          </a:p>
        </p:txBody>
      </p:sp>
      <p:sp>
        <p:nvSpPr>
          <p:cNvPr id="179203" name="Rectangle 3"/>
          <p:cNvSpPr>
            <a:spLocks noGrp="1" noChangeArrowheads="1"/>
          </p:cNvSpPr>
          <p:nvPr>
            <p:ph type="body" idx="1"/>
          </p:nvPr>
        </p:nvSpPr>
        <p:spPr/>
        <p:txBody>
          <a:bodyPr/>
          <a:lstStyle/>
          <a:p>
            <a:r>
              <a:rPr lang="en-US" b="0" u="sng" dirty="0" smtClean="0"/>
              <a:t>What does AFIS allow investigators to do?</a:t>
            </a:r>
            <a:endParaRPr lang="en-US" b="0" u="sng" dirty="0"/>
          </a:p>
        </p:txBody>
      </p:sp>
    </p:spTree>
  </p:cSld>
  <p:clrMapOvr>
    <a:masterClrMapping/>
  </p:clrMapOvr>
  <p:transition advClick="0"/>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ctrTitle"/>
          </p:nvPr>
        </p:nvSpPr>
        <p:spPr>
          <a:xfrm>
            <a:off x="685800" y="533400"/>
            <a:ext cx="7772400" cy="5486400"/>
          </a:xfrm>
        </p:spPr>
        <p:txBody>
          <a:bodyPr/>
          <a:lstStyle/>
          <a:p>
            <a:r>
              <a:rPr lang="en-US" b="1" u="sng" dirty="0" smtClean="0">
                <a:solidFill>
                  <a:schemeClr val="tx1"/>
                </a:solidFill>
              </a:rPr>
              <a:t>Search a database for fingerprints</a:t>
            </a:r>
            <a:endParaRPr lang="en-US" b="1" u="sng" dirty="0">
              <a:solidFill>
                <a:schemeClr val="tx1"/>
              </a:solidFill>
            </a:endParaRPr>
          </a:p>
        </p:txBody>
      </p:sp>
      <p:sp>
        <p:nvSpPr>
          <p:cNvPr id="109571" name="Rectangle 3"/>
          <p:cNvSpPr>
            <a:spLocks noChangeArrowheads="1"/>
          </p:cNvSpPr>
          <p:nvPr/>
        </p:nvSpPr>
        <p:spPr bwMode="auto">
          <a:xfrm>
            <a:off x="76200" y="6475413"/>
            <a:ext cx="6699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Q-D2</a:t>
            </a:r>
          </a:p>
        </p:txBody>
      </p:sp>
    </p:spTree>
    <p:controls>
      <p:control spid="109572" name="cmd_Board" r:id="rId2" imgW="1676520" imgH="457200"/>
    </p:controls>
  </p:cSld>
  <p:clrMapOvr>
    <a:masterClrMapping/>
  </p:clrMapOvr>
  <p:transition advClick="0"/>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name="D3">
    <p:spTree>
      <p:nvGrpSpPr>
        <p:cNvPr id="1" name=""/>
        <p:cNvGrpSpPr/>
        <p:nvPr/>
      </p:nvGrpSpPr>
      <p:grpSpPr>
        <a:xfrm>
          <a:off x="0" y="0"/>
          <a:ext cx="0" cy="0"/>
          <a:chOff x="0" y="0"/>
          <a:chExt cx="0" cy="0"/>
        </a:xfrm>
      </p:grpSpPr>
      <p:sp>
        <p:nvSpPr>
          <p:cNvPr id="43011" name="Rectangle 3"/>
          <p:cNvSpPr>
            <a:spLocks noChangeArrowheads="1"/>
          </p:cNvSpPr>
          <p:nvPr/>
        </p:nvSpPr>
        <p:spPr bwMode="auto">
          <a:xfrm>
            <a:off x="76200" y="6475413"/>
            <a:ext cx="6572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A-D3</a:t>
            </a:r>
          </a:p>
        </p:txBody>
      </p:sp>
      <p:sp>
        <p:nvSpPr>
          <p:cNvPr id="43015" name="Rectangle 7"/>
          <p:cNvSpPr>
            <a:spLocks noChangeArrowheads="1"/>
          </p:cNvSpPr>
          <p:nvPr/>
        </p:nvSpPr>
        <p:spPr bwMode="auto">
          <a:xfrm>
            <a:off x="685800" y="533400"/>
            <a:ext cx="7772400" cy="5486400"/>
          </a:xfrm>
          <a:prstGeom prst="rect">
            <a:avLst/>
          </a:prstGeom>
          <a:noFill/>
          <a:ln w="9525">
            <a:noFill/>
            <a:miter lim="800000"/>
            <a:headEnd/>
            <a:tailEnd/>
          </a:ln>
          <a:effectLst/>
        </p:spPr>
        <p:txBody>
          <a:bodyPr lIns="92075" tIns="46038" rIns="92075" bIns="46038" anchor="ctr"/>
          <a:lstStyle/>
          <a:p>
            <a:endParaRPr lang="en-US" b="1"/>
          </a:p>
        </p:txBody>
      </p:sp>
      <p:pic>
        <p:nvPicPr>
          <p:cNvPr id="175106" name="Picture 2" descr="Bifurcation.">
            <a:hlinkClick r:id="rId5" tooltip="Bifurcation."/>
          </p:cNvPr>
          <p:cNvPicPr>
            <a:picLocks noChangeAspect="1" noChangeArrowheads="1"/>
          </p:cNvPicPr>
          <p:nvPr/>
        </p:nvPicPr>
        <p:blipFill>
          <a:blip r:embed="rId6"/>
          <a:srcRect/>
          <a:stretch>
            <a:fillRect/>
          </a:stretch>
        </p:blipFill>
        <p:spPr bwMode="auto">
          <a:xfrm>
            <a:off x="1295400" y="296863"/>
            <a:ext cx="5387975" cy="5387975"/>
          </a:xfrm>
          <a:prstGeom prst="rect">
            <a:avLst/>
          </a:prstGeom>
          <a:noFill/>
        </p:spPr>
      </p:pic>
    </p:spTree>
    <p:controls>
      <p:control spid="175107" name="cmd_Board" r:id="rId2" imgW="1676520" imgH="457200"/>
    </p:controls>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ctrTitle"/>
          </p:nvPr>
        </p:nvSpPr>
        <p:spPr>
          <a:xfrm>
            <a:off x="685800" y="533400"/>
            <a:ext cx="7772400" cy="5486400"/>
          </a:xfrm>
        </p:spPr>
        <p:txBody>
          <a:bodyPr/>
          <a:lstStyle/>
          <a:p>
            <a:r>
              <a:rPr lang="en-US" sz="6600" b="1">
                <a:solidFill>
                  <a:schemeClr val="tx1"/>
                </a:solidFill>
              </a:rPr>
              <a:t>What is a bifurcation?</a:t>
            </a:r>
          </a:p>
        </p:txBody>
      </p:sp>
      <p:sp>
        <p:nvSpPr>
          <p:cNvPr id="111619" name="Rectangle 3"/>
          <p:cNvSpPr>
            <a:spLocks noChangeArrowheads="1"/>
          </p:cNvSpPr>
          <p:nvPr/>
        </p:nvSpPr>
        <p:spPr bwMode="auto">
          <a:xfrm>
            <a:off x="76200" y="6475413"/>
            <a:ext cx="6699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Q-D3</a:t>
            </a:r>
          </a:p>
        </p:txBody>
      </p:sp>
      <p:graphicFrame>
        <p:nvGraphicFramePr>
          <p:cNvPr id="111637" name="Group 21"/>
          <p:cNvGraphicFramePr>
            <a:graphicFrameLocks noGrp="1"/>
          </p:cNvGraphicFramePr>
          <p:nvPr/>
        </p:nvGraphicFramePr>
        <p:xfrm>
          <a:off x="1524000" y="1554163"/>
          <a:ext cx="5168900" cy="2286000"/>
        </p:xfrm>
        <a:graphic>
          <a:graphicData uri="http://schemas.openxmlformats.org/drawingml/2006/table">
            <a:tbl>
              <a:tblPr/>
              <a:tblGrid>
                <a:gridCol w="2622550"/>
                <a:gridCol w="2546350"/>
              </a:tblGrid>
              <a:tr h="2286000">
                <a:tc>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fr-FR" sz="2400" b="0" i="0" u="none" strike="noStrike" cap="none" normalizeH="0" baseline="0" smtClean="0">
                          <a:ln>
                            <a:noFill/>
                          </a:ln>
                          <a:solidFill>
                            <a:schemeClr val="tx1"/>
                          </a:solidFill>
                          <a:effectLst/>
                          <a:latin typeface="Times New Roman" pitchFamily="18" charset="0"/>
                          <a:hlinkClick r:id="rId5" tooltip="Bifurcation."/>
                        </a:rPr>
                        <a:t> </a:t>
                      </a:r>
                      <a:r>
                        <a:rPr kumimoji="0" lang="fr-FR" sz="12000" b="0" i="0" u="none" strike="noStrike" cap="none" normalizeH="0" baseline="0" smtClean="0">
                          <a:ln>
                            <a:noFill/>
                          </a:ln>
                          <a:solidFill>
                            <a:schemeClr val="tx1"/>
                          </a:solidFill>
                          <a:effectLst/>
                          <a:latin typeface="Times New Roman" pitchFamily="18" charset="0"/>
                        </a:rPr>
                        <a:t> </a:t>
                      </a:r>
                      <a:r>
                        <a:rPr kumimoji="0" lang="fr-FR" sz="2400" b="0" i="0" u="none" strike="noStrike" cap="none" normalizeH="0" baseline="0" smtClean="0">
                          <a:ln>
                            <a:noFill/>
                          </a:ln>
                          <a:solidFill>
                            <a:schemeClr val="tx1"/>
                          </a:solidFill>
                          <a:effectLst/>
                          <a:latin typeface="Times New Roman" pitchFamily="18" charset="0"/>
                        </a:rPr>
                        <a:t>                        </a:t>
                      </a:r>
                    </a:p>
                  </a:txBody>
                  <a:tcPr horzOverflow="overflow">
                    <a:lnL>
                      <a:noFill/>
                    </a:lnL>
                    <a:lnR cap="flat">
                      <a:noFill/>
                    </a:lnR>
                    <a:lnT cap="flat">
                      <a:noFill/>
                    </a:lnT>
                    <a:lnB cap="flat">
                      <a:noFill/>
                    </a:lnB>
                    <a:lnTlToBr>
                      <a:noFill/>
                    </a:lnTlToBr>
                    <a:lnBlToTr>
                      <a:noFill/>
                    </a:lnBlToTr>
                    <a:noFill/>
                  </a:tcPr>
                </a:tc>
              </a:tr>
            </a:tbl>
          </a:graphicData>
        </a:graphic>
      </p:graphicFrame>
    </p:spTree>
    <p:controls>
      <p:control spid="111620" name="cmd_Board" r:id="rId2" imgW="1676520" imgH="457200"/>
    </p:controls>
  </p:cSld>
  <p:clrMapOvr>
    <a:masterClrMapping/>
  </p:clrMapOvr>
  <p:transition advClick="0"/>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name="D4">
    <p:spTree>
      <p:nvGrpSpPr>
        <p:cNvPr id="1" name=""/>
        <p:cNvGrpSpPr/>
        <p:nvPr/>
      </p:nvGrpSpPr>
      <p:grpSpPr>
        <a:xfrm>
          <a:off x="0" y="0"/>
          <a:ext cx="0" cy="0"/>
          <a:chOff x="0" y="0"/>
          <a:chExt cx="0" cy="0"/>
        </a:xfrm>
      </p:grpSpPr>
      <p:sp>
        <p:nvSpPr>
          <p:cNvPr id="45059" name="Rectangle 3"/>
          <p:cNvSpPr>
            <a:spLocks noChangeArrowheads="1"/>
          </p:cNvSpPr>
          <p:nvPr/>
        </p:nvSpPr>
        <p:spPr bwMode="auto">
          <a:xfrm>
            <a:off x="76200" y="6475413"/>
            <a:ext cx="6572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A-D4</a:t>
            </a:r>
          </a:p>
        </p:txBody>
      </p:sp>
      <p:sp>
        <p:nvSpPr>
          <p:cNvPr id="45063" name="Rectangle 7"/>
          <p:cNvSpPr>
            <a:spLocks noChangeArrowheads="1"/>
          </p:cNvSpPr>
          <p:nvPr/>
        </p:nvSpPr>
        <p:spPr bwMode="auto">
          <a:xfrm>
            <a:off x="685800" y="533400"/>
            <a:ext cx="7772400" cy="5486400"/>
          </a:xfrm>
          <a:prstGeom prst="rect">
            <a:avLst/>
          </a:prstGeom>
          <a:noFill/>
          <a:ln w="9525">
            <a:noFill/>
            <a:miter lim="800000"/>
            <a:headEnd/>
            <a:tailEnd/>
          </a:ln>
          <a:effectLst/>
        </p:spPr>
        <p:txBody>
          <a:bodyPr lIns="92075" tIns="46038" rIns="92075" bIns="46038" anchor="ctr"/>
          <a:lstStyle/>
          <a:p>
            <a:pPr eaLnBrk="0" hangingPunct="0"/>
            <a:endParaRPr lang="en-US" sz="4000" b="1">
              <a:latin typeface="Arial" charset="0"/>
            </a:endParaRPr>
          </a:p>
        </p:txBody>
      </p:sp>
      <p:sp>
        <p:nvSpPr>
          <p:cNvPr id="45064" name="Rectangle 8"/>
          <p:cNvSpPr>
            <a:spLocks noChangeArrowheads="1"/>
          </p:cNvSpPr>
          <p:nvPr/>
        </p:nvSpPr>
        <p:spPr bwMode="auto">
          <a:xfrm>
            <a:off x="762000" y="1371600"/>
            <a:ext cx="7197725" cy="1920875"/>
          </a:xfrm>
          <a:prstGeom prst="rect">
            <a:avLst/>
          </a:prstGeom>
          <a:noFill/>
          <a:ln w="12700">
            <a:noFill/>
            <a:miter lim="800000"/>
            <a:headEnd type="none" w="sm" len="sm"/>
            <a:tailEnd type="none" w="sm" len="sm"/>
          </a:ln>
          <a:effectLst/>
        </p:spPr>
        <p:txBody>
          <a:bodyPr>
            <a:spAutoFit/>
          </a:bodyPr>
          <a:lstStyle/>
          <a:p>
            <a:r>
              <a:rPr lang="en-US" b="1"/>
              <a:t>A loop that opens toward the thumb</a:t>
            </a:r>
          </a:p>
        </p:txBody>
      </p:sp>
    </p:spTree>
    <p:controls>
      <p:control spid="45061" name="cmd_Board" r:id="rId2" imgW="1676520" imgH="457200"/>
    </p:controls>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ctrTitle"/>
          </p:nvPr>
        </p:nvSpPr>
        <p:spPr>
          <a:xfrm>
            <a:off x="685800" y="533400"/>
            <a:ext cx="7772400" cy="5486400"/>
          </a:xfrm>
        </p:spPr>
        <p:txBody>
          <a:bodyPr/>
          <a:lstStyle/>
          <a:p>
            <a:r>
              <a:rPr lang="en-US" sz="4000" b="1">
                <a:solidFill>
                  <a:schemeClr val="tx1"/>
                </a:solidFill>
                <a:latin typeface="Arial" charset="0"/>
              </a:rPr>
              <a:t>Roscoe Pitts</a:t>
            </a:r>
          </a:p>
        </p:txBody>
      </p:sp>
      <p:sp>
        <p:nvSpPr>
          <p:cNvPr id="76803" name="Rectangle 3"/>
          <p:cNvSpPr>
            <a:spLocks noChangeArrowheads="1"/>
          </p:cNvSpPr>
          <p:nvPr/>
        </p:nvSpPr>
        <p:spPr bwMode="auto">
          <a:xfrm>
            <a:off x="0" y="6475413"/>
            <a:ext cx="6699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Q-A1</a:t>
            </a:r>
          </a:p>
        </p:txBody>
      </p:sp>
    </p:spTree>
    <p:controls>
      <p:control spid="76804" name="cmd_Board" r:id="rId2" imgW="1676520" imgH="457200"/>
    </p:controls>
  </p:cSld>
  <p:clrMapOvr>
    <a:masterClrMapping/>
  </p:clrMapOvr>
  <p:transition advClick="0"/>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ctrTitle"/>
          </p:nvPr>
        </p:nvSpPr>
        <p:spPr>
          <a:xfrm>
            <a:off x="685800" y="533400"/>
            <a:ext cx="7772400" cy="5486400"/>
          </a:xfrm>
        </p:spPr>
        <p:txBody>
          <a:bodyPr/>
          <a:lstStyle/>
          <a:p>
            <a:r>
              <a:rPr lang="en-US" sz="4000" b="1">
                <a:solidFill>
                  <a:schemeClr val="tx1"/>
                </a:solidFill>
                <a:latin typeface="Arial" charset="0"/>
              </a:rPr>
              <a:t>What is a radial loop?</a:t>
            </a:r>
          </a:p>
        </p:txBody>
      </p:sp>
      <p:sp>
        <p:nvSpPr>
          <p:cNvPr id="113667" name="Rectangle 3"/>
          <p:cNvSpPr>
            <a:spLocks noChangeArrowheads="1"/>
          </p:cNvSpPr>
          <p:nvPr/>
        </p:nvSpPr>
        <p:spPr bwMode="auto">
          <a:xfrm>
            <a:off x="76200" y="6475413"/>
            <a:ext cx="6699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Q-D4</a:t>
            </a:r>
          </a:p>
        </p:txBody>
      </p:sp>
    </p:spTree>
    <p:controls>
      <p:control spid="113668" name="cmd_Board" r:id="rId2" imgW="1676520" imgH="457200"/>
    </p:controls>
  </p:cSld>
  <p:clrMapOvr>
    <a:masterClrMapping/>
  </p:clrMapOvr>
  <p:transition advClick="0"/>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name="D5">
    <p:spTree>
      <p:nvGrpSpPr>
        <p:cNvPr id="1" name=""/>
        <p:cNvGrpSpPr/>
        <p:nvPr/>
      </p:nvGrpSpPr>
      <p:grpSpPr>
        <a:xfrm>
          <a:off x="0" y="0"/>
          <a:ext cx="0" cy="0"/>
          <a:chOff x="0" y="0"/>
          <a:chExt cx="0" cy="0"/>
        </a:xfrm>
      </p:grpSpPr>
      <p:sp>
        <p:nvSpPr>
          <p:cNvPr id="47107" name="Rectangle 3"/>
          <p:cNvSpPr>
            <a:spLocks noChangeArrowheads="1"/>
          </p:cNvSpPr>
          <p:nvPr/>
        </p:nvSpPr>
        <p:spPr bwMode="auto">
          <a:xfrm>
            <a:off x="76200" y="6475413"/>
            <a:ext cx="6572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A-D5</a:t>
            </a:r>
          </a:p>
        </p:txBody>
      </p:sp>
      <p:sp>
        <p:nvSpPr>
          <p:cNvPr id="47111" name="Rectangle 7"/>
          <p:cNvSpPr>
            <a:spLocks noChangeArrowheads="1"/>
          </p:cNvSpPr>
          <p:nvPr/>
        </p:nvSpPr>
        <p:spPr bwMode="auto">
          <a:xfrm>
            <a:off x="685800" y="533400"/>
            <a:ext cx="7772400" cy="5486400"/>
          </a:xfrm>
          <a:prstGeom prst="rect">
            <a:avLst/>
          </a:prstGeom>
          <a:noFill/>
          <a:ln w="9525">
            <a:noFill/>
            <a:miter lim="800000"/>
            <a:headEnd/>
            <a:tailEnd/>
          </a:ln>
          <a:effectLst/>
        </p:spPr>
        <p:txBody>
          <a:bodyPr lIns="92075" tIns="46038" rIns="92075" bIns="46038" anchor="ctr"/>
          <a:lstStyle/>
          <a:p>
            <a:pPr eaLnBrk="0" hangingPunct="0"/>
            <a:r>
              <a:rPr lang="en-US" sz="4000" b="1" dirty="0">
                <a:latin typeface="Arial" charset="0"/>
              </a:rPr>
              <a:t>A loop that </a:t>
            </a:r>
            <a:r>
              <a:rPr lang="en-US" sz="4000" b="1" dirty="0" smtClean="0">
                <a:latin typeface="Arial" charset="0"/>
              </a:rPr>
              <a:t>opens </a:t>
            </a:r>
            <a:r>
              <a:rPr lang="en-US" sz="4000" b="1" dirty="0">
                <a:latin typeface="Arial" charset="0"/>
              </a:rPr>
              <a:t>toward the pinky</a:t>
            </a:r>
          </a:p>
        </p:txBody>
      </p:sp>
    </p:spTree>
    <p:controls>
      <p:control spid="174082" name="cmd_Board" r:id="rId2" imgW="1676520" imgH="457200"/>
    </p:controls>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ctrTitle"/>
          </p:nvPr>
        </p:nvSpPr>
        <p:spPr>
          <a:xfrm>
            <a:off x="685800" y="533400"/>
            <a:ext cx="7772400" cy="5486400"/>
          </a:xfrm>
        </p:spPr>
        <p:txBody>
          <a:bodyPr/>
          <a:lstStyle/>
          <a:p>
            <a:r>
              <a:rPr lang="en-US" sz="4000" b="1" dirty="0">
                <a:solidFill>
                  <a:schemeClr val="tx1"/>
                </a:solidFill>
                <a:latin typeface="Arial" charset="0"/>
              </a:rPr>
              <a:t>What is an </a:t>
            </a:r>
            <a:r>
              <a:rPr lang="en-US" sz="4000" b="1" dirty="0" err="1">
                <a:solidFill>
                  <a:schemeClr val="tx1"/>
                </a:solidFill>
                <a:latin typeface="Arial" charset="0"/>
              </a:rPr>
              <a:t>ulnar</a:t>
            </a:r>
            <a:r>
              <a:rPr lang="en-US" sz="4000" b="1" dirty="0">
                <a:solidFill>
                  <a:schemeClr val="tx1"/>
                </a:solidFill>
                <a:latin typeface="Arial" charset="0"/>
              </a:rPr>
              <a:t> loop?</a:t>
            </a:r>
          </a:p>
        </p:txBody>
      </p:sp>
      <p:sp>
        <p:nvSpPr>
          <p:cNvPr id="115715" name="Rectangle 3"/>
          <p:cNvSpPr>
            <a:spLocks noChangeArrowheads="1"/>
          </p:cNvSpPr>
          <p:nvPr/>
        </p:nvSpPr>
        <p:spPr bwMode="auto">
          <a:xfrm>
            <a:off x="76200" y="6475413"/>
            <a:ext cx="6699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Q-D5</a:t>
            </a:r>
          </a:p>
        </p:txBody>
      </p:sp>
    </p:spTree>
    <p:controls>
      <p:control spid="115716" name="cmd_Board" r:id="rId2" imgW="1676520" imgH="457200"/>
    </p:controls>
  </p:cSld>
  <p:clrMapOvr>
    <a:masterClrMapping/>
  </p:clrMapOvr>
  <p:transition advClick="0"/>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name="E1">
    <p:spTree>
      <p:nvGrpSpPr>
        <p:cNvPr id="1" name=""/>
        <p:cNvGrpSpPr/>
        <p:nvPr/>
      </p:nvGrpSpPr>
      <p:grpSpPr>
        <a:xfrm>
          <a:off x="0" y="0"/>
          <a:ext cx="0" cy="0"/>
          <a:chOff x="0" y="0"/>
          <a:chExt cx="0" cy="0"/>
        </a:xfrm>
      </p:grpSpPr>
      <p:sp>
        <p:nvSpPr>
          <p:cNvPr id="49155" name="Rectangle 3"/>
          <p:cNvSpPr>
            <a:spLocks noChangeArrowheads="1"/>
          </p:cNvSpPr>
          <p:nvPr/>
        </p:nvSpPr>
        <p:spPr bwMode="auto">
          <a:xfrm>
            <a:off x="76200" y="6475413"/>
            <a:ext cx="646113"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A-E1</a:t>
            </a:r>
          </a:p>
        </p:txBody>
      </p:sp>
      <p:sp>
        <p:nvSpPr>
          <p:cNvPr id="49159" name="Rectangle 7"/>
          <p:cNvSpPr>
            <a:spLocks noChangeArrowheads="1"/>
          </p:cNvSpPr>
          <p:nvPr/>
        </p:nvSpPr>
        <p:spPr bwMode="auto">
          <a:xfrm>
            <a:off x="685800" y="533400"/>
            <a:ext cx="7772400" cy="5486400"/>
          </a:xfrm>
          <a:prstGeom prst="rect">
            <a:avLst/>
          </a:prstGeom>
          <a:noFill/>
          <a:ln w="9525">
            <a:noFill/>
            <a:miter lim="800000"/>
            <a:headEnd/>
            <a:tailEnd/>
          </a:ln>
          <a:effectLst/>
        </p:spPr>
        <p:txBody>
          <a:bodyPr lIns="92075" tIns="46038" rIns="92075" bIns="46038" anchor="ctr"/>
          <a:lstStyle/>
          <a:p>
            <a:pPr eaLnBrk="0" hangingPunct="0"/>
            <a:r>
              <a:rPr lang="en-US" sz="4000" b="1" dirty="0" smtClean="0">
                <a:solidFill>
                  <a:schemeClr val="tx1"/>
                </a:solidFill>
                <a:latin typeface="Arial" charset="0"/>
              </a:rPr>
              <a:t>What does developing prints mean?</a:t>
            </a:r>
            <a:endParaRPr lang="en-US" sz="4000" b="1" dirty="0">
              <a:latin typeface="Arial" charset="0"/>
            </a:endParaRPr>
          </a:p>
        </p:txBody>
      </p:sp>
      <p:sp>
        <p:nvSpPr>
          <p:cNvPr id="49160" name="Rectangle 8"/>
          <p:cNvSpPr>
            <a:spLocks noGrp="1" noChangeArrowheads="1"/>
          </p:cNvSpPr>
          <p:nvPr>
            <p:ph type="title"/>
          </p:nvPr>
        </p:nvSpPr>
        <p:spPr/>
        <p:txBody>
          <a:bodyPr/>
          <a:lstStyle/>
          <a:p>
            <a:endParaRPr lang="en-US"/>
          </a:p>
        </p:txBody>
      </p:sp>
    </p:spTree>
    <p:controls>
      <p:control spid="173058" name="cmd_Board" r:id="rId2" imgW="1676520" imgH="457200"/>
    </p:controls>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ctrTitle"/>
          </p:nvPr>
        </p:nvSpPr>
        <p:spPr>
          <a:xfrm>
            <a:off x="685800" y="533400"/>
            <a:ext cx="7772400" cy="5486400"/>
          </a:xfrm>
        </p:spPr>
        <p:txBody>
          <a:bodyPr/>
          <a:lstStyle/>
          <a:p>
            <a:r>
              <a:rPr lang="en-US" sz="4000" b="1" dirty="0" smtClean="0">
                <a:solidFill>
                  <a:schemeClr val="tx1"/>
                </a:solidFill>
                <a:latin typeface="Arial" charset="0"/>
              </a:rPr>
              <a:t>Making latent prints visible </a:t>
            </a:r>
            <a:endParaRPr lang="en-US" sz="4000" b="1" dirty="0">
              <a:solidFill>
                <a:schemeClr val="tx1"/>
              </a:solidFill>
              <a:latin typeface="Arial" charset="0"/>
            </a:endParaRPr>
          </a:p>
        </p:txBody>
      </p:sp>
      <p:sp>
        <p:nvSpPr>
          <p:cNvPr id="117763" name="Rectangle 3"/>
          <p:cNvSpPr>
            <a:spLocks noChangeArrowheads="1"/>
          </p:cNvSpPr>
          <p:nvPr/>
        </p:nvSpPr>
        <p:spPr bwMode="auto">
          <a:xfrm>
            <a:off x="82550" y="6475413"/>
            <a:ext cx="658813"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Q-E1</a:t>
            </a:r>
          </a:p>
        </p:txBody>
      </p:sp>
    </p:spTree>
    <p:controls>
      <p:control spid="117764" name="cmd_Board" r:id="rId2" imgW="1676520" imgH="457200"/>
    </p:controls>
  </p:cSld>
  <p:clrMapOvr>
    <a:masterClrMapping/>
  </p:clrMapOvr>
  <p:transition advClick="0"/>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name="E2">
    <p:spTree>
      <p:nvGrpSpPr>
        <p:cNvPr id="1" name=""/>
        <p:cNvGrpSpPr/>
        <p:nvPr/>
      </p:nvGrpSpPr>
      <p:grpSpPr>
        <a:xfrm>
          <a:off x="0" y="0"/>
          <a:ext cx="0" cy="0"/>
          <a:chOff x="0" y="0"/>
          <a:chExt cx="0" cy="0"/>
        </a:xfrm>
      </p:grpSpPr>
      <p:sp>
        <p:nvSpPr>
          <p:cNvPr id="51203" name="Rectangle 3"/>
          <p:cNvSpPr>
            <a:spLocks noChangeArrowheads="1"/>
          </p:cNvSpPr>
          <p:nvPr/>
        </p:nvSpPr>
        <p:spPr bwMode="auto">
          <a:xfrm>
            <a:off x="76200" y="6475413"/>
            <a:ext cx="646113"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A-E2</a:t>
            </a:r>
          </a:p>
        </p:txBody>
      </p:sp>
      <p:sp>
        <p:nvSpPr>
          <p:cNvPr id="51207" name="Rectangle 7"/>
          <p:cNvSpPr>
            <a:spLocks noChangeArrowheads="1"/>
          </p:cNvSpPr>
          <p:nvPr/>
        </p:nvSpPr>
        <p:spPr bwMode="auto">
          <a:xfrm>
            <a:off x="685800" y="533400"/>
            <a:ext cx="7772400" cy="5486400"/>
          </a:xfrm>
          <a:prstGeom prst="rect">
            <a:avLst/>
          </a:prstGeom>
          <a:noFill/>
          <a:ln w="9525">
            <a:noFill/>
            <a:miter lim="800000"/>
            <a:headEnd/>
            <a:tailEnd/>
          </a:ln>
          <a:effectLst/>
        </p:spPr>
        <p:txBody>
          <a:bodyPr lIns="92075" tIns="46038" rIns="92075" bIns="46038" anchor="ctr"/>
          <a:lstStyle/>
          <a:p>
            <a:pPr eaLnBrk="0" hangingPunct="0"/>
            <a:r>
              <a:rPr lang="en-US" sz="4000" b="1" dirty="0" smtClean="0">
                <a:latin typeface="Arial" charset="0"/>
              </a:rPr>
              <a:t>What is the lowest primary classification value?</a:t>
            </a:r>
            <a:endParaRPr lang="en-US" sz="4000" b="1" dirty="0">
              <a:latin typeface="Arial" charset="0"/>
            </a:endParaRPr>
          </a:p>
        </p:txBody>
      </p:sp>
    </p:spTree>
    <p:controls>
      <p:control spid="172034" name="cmd_Board" r:id="rId2" imgW="1676520" imgH="457200"/>
    </p:controls>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ctrTitle"/>
          </p:nvPr>
        </p:nvSpPr>
        <p:spPr>
          <a:xfrm>
            <a:off x="685800" y="533400"/>
            <a:ext cx="7772400" cy="5486400"/>
          </a:xfrm>
        </p:spPr>
        <p:txBody>
          <a:bodyPr/>
          <a:lstStyle/>
          <a:p>
            <a:r>
              <a:rPr lang="en-US" sz="4000" b="1" dirty="0">
                <a:solidFill>
                  <a:schemeClr val="tx1"/>
                </a:solidFill>
                <a:latin typeface="Arial" charset="0"/>
              </a:rPr>
              <a:t>What </a:t>
            </a:r>
            <a:r>
              <a:rPr lang="en-US" sz="4000" b="1" dirty="0" smtClean="0">
                <a:solidFill>
                  <a:schemeClr val="tx1"/>
                </a:solidFill>
                <a:latin typeface="Arial" charset="0"/>
              </a:rPr>
              <a:t>is 1/1?</a:t>
            </a:r>
            <a:endParaRPr lang="en-US" sz="4000" b="1" dirty="0">
              <a:solidFill>
                <a:schemeClr val="tx1"/>
              </a:solidFill>
              <a:latin typeface="Arial" charset="0"/>
            </a:endParaRPr>
          </a:p>
        </p:txBody>
      </p:sp>
      <p:sp>
        <p:nvSpPr>
          <p:cNvPr id="119811" name="Rectangle 3"/>
          <p:cNvSpPr>
            <a:spLocks noChangeArrowheads="1"/>
          </p:cNvSpPr>
          <p:nvPr/>
        </p:nvSpPr>
        <p:spPr bwMode="auto">
          <a:xfrm>
            <a:off x="82550" y="6475413"/>
            <a:ext cx="658813"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Q-E2</a:t>
            </a:r>
          </a:p>
        </p:txBody>
      </p:sp>
    </p:spTree>
    <p:controls>
      <p:control spid="119812" name="cmd_Board" r:id="rId2" imgW="1676520" imgH="457200"/>
    </p:controls>
  </p:cSld>
  <p:clrMapOvr>
    <a:masterClrMapping/>
  </p:clrMapOvr>
  <p:transition advClick="0"/>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name="E3">
    <p:spTree>
      <p:nvGrpSpPr>
        <p:cNvPr id="1" name=""/>
        <p:cNvGrpSpPr/>
        <p:nvPr/>
      </p:nvGrpSpPr>
      <p:grpSpPr>
        <a:xfrm>
          <a:off x="0" y="0"/>
          <a:ext cx="0" cy="0"/>
          <a:chOff x="0" y="0"/>
          <a:chExt cx="0" cy="0"/>
        </a:xfrm>
      </p:grpSpPr>
      <p:sp>
        <p:nvSpPr>
          <p:cNvPr id="53251" name="Rectangle 3"/>
          <p:cNvSpPr>
            <a:spLocks noChangeArrowheads="1"/>
          </p:cNvSpPr>
          <p:nvPr/>
        </p:nvSpPr>
        <p:spPr bwMode="auto">
          <a:xfrm>
            <a:off x="76200" y="6475413"/>
            <a:ext cx="646113"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A-E3</a:t>
            </a:r>
          </a:p>
        </p:txBody>
      </p:sp>
      <p:sp>
        <p:nvSpPr>
          <p:cNvPr id="53255" name="Rectangle 7"/>
          <p:cNvSpPr>
            <a:spLocks noChangeArrowheads="1"/>
          </p:cNvSpPr>
          <p:nvPr/>
        </p:nvSpPr>
        <p:spPr bwMode="auto">
          <a:xfrm>
            <a:off x="685800" y="533400"/>
            <a:ext cx="7772400" cy="5486400"/>
          </a:xfrm>
          <a:prstGeom prst="rect">
            <a:avLst/>
          </a:prstGeom>
          <a:noFill/>
          <a:ln w="9525">
            <a:noFill/>
            <a:miter lim="800000"/>
            <a:headEnd/>
            <a:tailEnd/>
          </a:ln>
          <a:effectLst/>
        </p:spPr>
        <p:txBody>
          <a:bodyPr lIns="92075" tIns="46038" rIns="92075" bIns="46038" anchor="ctr"/>
          <a:lstStyle/>
          <a:p>
            <a:pPr eaLnBrk="0" hangingPunct="0"/>
            <a:r>
              <a:rPr lang="en-US" sz="4000" b="1" dirty="0">
                <a:latin typeface="Arial" charset="0"/>
              </a:rPr>
              <a:t>A nation wide database of </a:t>
            </a:r>
            <a:r>
              <a:rPr lang="en-US" sz="4000" b="1" dirty="0" smtClean="0">
                <a:latin typeface="Arial" charset="0"/>
              </a:rPr>
              <a:t>fingerprints</a:t>
            </a:r>
            <a:endParaRPr lang="en-US" sz="4000" b="1" dirty="0">
              <a:latin typeface="Arial" charset="0"/>
            </a:endParaRPr>
          </a:p>
        </p:txBody>
      </p:sp>
    </p:spTree>
    <p:controls>
      <p:control spid="171010" name="cmd_Board" r:id="rId2" imgW="1676520" imgH="457200"/>
    </p:controls>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ctrTitle"/>
          </p:nvPr>
        </p:nvSpPr>
        <p:spPr>
          <a:xfrm>
            <a:off x="685800" y="533400"/>
            <a:ext cx="7772400" cy="5486400"/>
          </a:xfrm>
        </p:spPr>
        <p:txBody>
          <a:bodyPr/>
          <a:lstStyle/>
          <a:p>
            <a:r>
              <a:rPr lang="en-US" sz="4000" b="1">
                <a:solidFill>
                  <a:schemeClr val="tx1"/>
                </a:solidFill>
                <a:latin typeface="Arial" charset="0"/>
              </a:rPr>
              <a:t>What is AFIS?</a:t>
            </a:r>
          </a:p>
        </p:txBody>
      </p:sp>
      <p:sp>
        <p:nvSpPr>
          <p:cNvPr id="121859" name="Rectangle 3"/>
          <p:cNvSpPr>
            <a:spLocks noChangeArrowheads="1"/>
          </p:cNvSpPr>
          <p:nvPr/>
        </p:nvSpPr>
        <p:spPr bwMode="auto">
          <a:xfrm>
            <a:off x="82550" y="6475413"/>
            <a:ext cx="658813"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Q-E3</a:t>
            </a:r>
          </a:p>
        </p:txBody>
      </p:sp>
    </p:spTree>
    <p:controls>
      <p:control spid="121860" name="cmd_Board" r:id="rId2" imgW="1676520" imgH="457200"/>
    </p:controls>
  </p:cSld>
  <p:clrMapOvr>
    <a:masterClrMapping/>
  </p:clrMapOvr>
  <p:transition advClick="0"/>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name="E4">
    <p:spTree>
      <p:nvGrpSpPr>
        <p:cNvPr id="1" name=""/>
        <p:cNvGrpSpPr/>
        <p:nvPr/>
      </p:nvGrpSpPr>
      <p:grpSpPr>
        <a:xfrm>
          <a:off x="0" y="0"/>
          <a:ext cx="0" cy="0"/>
          <a:chOff x="0" y="0"/>
          <a:chExt cx="0" cy="0"/>
        </a:xfrm>
      </p:grpSpPr>
      <p:sp>
        <p:nvSpPr>
          <p:cNvPr id="55299" name="Rectangle 3"/>
          <p:cNvSpPr>
            <a:spLocks noChangeArrowheads="1"/>
          </p:cNvSpPr>
          <p:nvPr/>
        </p:nvSpPr>
        <p:spPr bwMode="auto">
          <a:xfrm>
            <a:off x="76200" y="6475413"/>
            <a:ext cx="646113"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A-E4</a:t>
            </a:r>
            <a:endParaRPr lang="fr-FR" sz="1600" b="1">
              <a:solidFill>
                <a:schemeClr val="tx2"/>
              </a:solidFill>
              <a:latin typeface="Tempus Sans ITC" pitchFamily="82" charset="0"/>
            </a:endParaRPr>
          </a:p>
        </p:txBody>
      </p:sp>
      <p:sp>
        <p:nvSpPr>
          <p:cNvPr id="55303" name="Rectangle 7"/>
          <p:cNvSpPr>
            <a:spLocks noChangeArrowheads="1"/>
          </p:cNvSpPr>
          <p:nvPr/>
        </p:nvSpPr>
        <p:spPr bwMode="auto">
          <a:xfrm>
            <a:off x="685800" y="533400"/>
            <a:ext cx="7772400" cy="5486400"/>
          </a:xfrm>
          <a:prstGeom prst="rect">
            <a:avLst/>
          </a:prstGeom>
          <a:noFill/>
          <a:ln w="9525">
            <a:noFill/>
            <a:miter lim="800000"/>
            <a:headEnd/>
            <a:tailEnd/>
          </a:ln>
          <a:effectLst/>
        </p:spPr>
        <p:txBody>
          <a:bodyPr lIns="92075" tIns="46038" rIns="92075" bIns="46038" anchor="ctr"/>
          <a:lstStyle/>
          <a:p>
            <a:pPr eaLnBrk="0" hangingPunct="0"/>
            <a:r>
              <a:rPr lang="en-US" sz="4000" b="1">
                <a:latin typeface="Arial" charset="0"/>
              </a:rPr>
              <a:t>Procedures for acquiring a latent print</a:t>
            </a:r>
          </a:p>
        </p:txBody>
      </p:sp>
    </p:spTree>
    <p:controls>
      <p:control spid="169986" name="cmd_Board" r:id="rId2" imgW="1676520" imgH="457200"/>
    </p:controls>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A2">
    <p:spTree>
      <p:nvGrpSpPr>
        <p:cNvPr id="1" name=""/>
        <p:cNvGrpSpPr/>
        <p:nvPr/>
      </p:nvGrpSpPr>
      <p:grpSpPr>
        <a:xfrm>
          <a:off x="0" y="0"/>
          <a:ext cx="0" cy="0"/>
          <a:chOff x="0" y="0"/>
          <a:chExt cx="0" cy="0"/>
        </a:xfrm>
      </p:grpSpPr>
      <p:sp>
        <p:nvSpPr>
          <p:cNvPr id="10243" name="Rectangle 3"/>
          <p:cNvSpPr>
            <a:spLocks noChangeArrowheads="1"/>
          </p:cNvSpPr>
          <p:nvPr/>
        </p:nvSpPr>
        <p:spPr bwMode="auto">
          <a:xfrm>
            <a:off x="76200" y="6475413"/>
            <a:ext cx="6572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A-A2</a:t>
            </a:r>
          </a:p>
        </p:txBody>
      </p:sp>
      <p:sp>
        <p:nvSpPr>
          <p:cNvPr id="10247" name="Rectangle 7"/>
          <p:cNvSpPr>
            <a:spLocks noChangeArrowheads="1"/>
          </p:cNvSpPr>
          <p:nvPr/>
        </p:nvSpPr>
        <p:spPr bwMode="auto">
          <a:xfrm>
            <a:off x="685800" y="533400"/>
            <a:ext cx="7772400" cy="5486400"/>
          </a:xfrm>
          <a:prstGeom prst="rect">
            <a:avLst/>
          </a:prstGeom>
          <a:noFill/>
          <a:ln w="9525">
            <a:noFill/>
            <a:miter lim="800000"/>
            <a:headEnd/>
            <a:tailEnd/>
          </a:ln>
          <a:effectLst/>
        </p:spPr>
        <p:txBody>
          <a:bodyPr lIns="92075" tIns="46038" rIns="92075" bIns="46038" anchor="ctr"/>
          <a:lstStyle/>
          <a:p>
            <a:pPr eaLnBrk="0" hangingPunct="0"/>
            <a:r>
              <a:rPr lang="en-US" sz="4000" b="1">
                <a:latin typeface="Arial" charset="0"/>
              </a:rPr>
              <a:t>The definition of forensic science</a:t>
            </a:r>
          </a:p>
        </p:txBody>
      </p:sp>
    </p:spTree>
    <p:controls>
      <p:control spid="10245" name="cmd_Board" r:id="rId2" imgW="1676520" imgH="457200"/>
    </p:controls>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ctrTitle"/>
          </p:nvPr>
        </p:nvSpPr>
        <p:spPr>
          <a:xfrm>
            <a:off x="685800" y="533400"/>
            <a:ext cx="7772400" cy="5486400"/>
          </a:xfrm>
        </p:spPr>
        <p:txBody>
          <a:bodyPr/>
          <a:lstStyle/>
          <a:p>
            <a:r>
              <a:rPr lang="en-US" sz="4000" b="1">
                <a:solidFill>
                  <a:schemeClr val="tx1"/>
                </a:solidFill>
                <a:latin typeface="Arial" charset="0"/>
              </a:rPr>
              <a:t>What is dusting, then lifting, then affixing to an appropriate backing?</a:t>
            </a:r>
          </a:p>
        </p:txBody>
      </p:sp>
      <p:sp>
        <p:nvSpPr>
          <p:cNvPr id="123907" name="Rectangle 3"/>
          <p:cNvSpPr>
            <a:spLocks noChangeArrowheads="1"/>
          </p:cNvSpPr>
          <p:nvPr/>
        </p:nvSpPr>
        <p:spPr bwMode="auto">
          <a:xfrm>
            <a:off x="82550" y="6475413"/>
            <a:ext cx="658813"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Q-E4</a:t>
            </a:r>
          </a:p>
        </p:txBody>
      </p:sp>
    </p:spTree>
    <p:controls>
      <p:control spid="123908" name="cmd_Board" r:id="rId2" imgW="1676520" imgH="457200"/>
    </p:controls>
  </p:cSld>
  <p:clrMapOvr>
    <a:masterClrMapping/>
  </p:clrMapOvr>
  <p:transition advClick="0"/>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name="E5">
    <p:spTree>
      <p:nvGrpSpPr>
        <p:cNvPr id="1" name=""/>
        <p:cNvGrpSpPr/>
        <p:nvPr/>
      </p:nvGrpSpPr>
      <p:grpSpPr>
        <a:xfrm>
          <a:off x="0" y="0"/>
          <a:ext cx="0" cy="0"/>
          <a:chOff x="0" y="0"/>
          <a:chExt cx="0" cy="0"/>
        </a:xfrm>
      </p:grpSpPr>
      <p:sp>
        <p:nvSpPr>
          <p:cNvPr id="57347" name="Rectangle 3"/>
          <p:cNvSpPr>
            <a:spLocks noChangeArrowheads="1"/>
          </p:cNvSpPr>
          <p:nvPr/>
        </p:nvSpPr>
        <p:spPr bwMode="auto">
          <a:xfrm>
            <a:off x="76200" y="6475413"/>
            <a:ext cx="646113"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A-E5</a:t>
            </a:r>
            <a:endParaRPr lang="fr-FR" sz="1600" b="1">
              <a:solidFill>
                <a:schemeClr val="tx2"/>
              </a:solidFill>
              <a:latin typeface="Tempus Sans ITC" pitchFamily="82" charset="0"/>
            </a:endParaRPr>
          </a:p>
        </p:txBody>
      </p:sp>
      <p:sp>
        <p:nvSpPr>
          <p:cNvPr id="57351" name="Rectangle 7"/>
          <p:cNvSpPr>
            <a:spLocks noChangeArrowheads="1"/>
          </p:cNvSpPr>
          <p:nvPr/>
        </p:nvSpPr>
        <p:spPr bwMode="auto">
          <a:xfrm>
            <a:off x="685800" y="533400"/>
            <a:ext cx="7772400" cy="5486400"/>
          </a:xfrm>
          <a:prstGeom prst="rect">
            <a:avLst/>
          </a:prstGeom>
          <a:noFill/>
          <a:ln w="9525">
            <a:noFill/>
            <a:miter lim="800000"/>
            <a:headEnd/>
            <a:tailEnd/>
          </a:ln>
          <a:effectLst/>
        </p:spPr>
        <p:txBody>
          <a:bodyPr lIns="92075" tIns="46038" rIns="92075" bIns="46038" anchor="ctr"/>
          <a:lstStyle/>
          <a:p>
            <a:pPr eaLnBrk="0" hangingPunct="0"/>
            <a:r>
              <a:rPr lang="en-US" sz="4000" b="1">
                <a:latin typeface="Arial" charset="0"/>
              </a:rPr>
              <a:t>The lowest possible primary classification value</a:t>
            </a:r>
          </a:p>
        </p:txBody>
      </p:sp>
    </p:spTree>
    <p:controls>
      <p:control spid="168962" name="cmd_Board" r:id="rId2" imgW="1676520" imgH="457200"/>
    </p:controls>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ctrTitle"/>
          </p:nvPr>
        </p:nvSpPr>
        <p:spPr>
          <a:xfrm>
            <a:off x="685800" y="533400"/>
            <a:ext cx="7772400" cy="5486400"/>
          </a:xfrm>
        </p:spPr>
        <p:txBody>
          <a:bodyPr/>
          <a:lstStyle/>
          <a:p>
            <a:r>
              <a:rPr lang="en-US" sz="4000" b="1">
                <a:solidFill>
                  <a:schemeClr val="tx1"/>
                </a:solidFill>
                <a:latin typeface="Arial" charset="0"/>
              </a:rPr>
              <a:t>What is 1/1?</a:t>
            </a:r>
          </a:p>
        </p:txBody>
      </p:sp>
      <p:sp>
        <p:nvSpPr>
          <p:cNvPr id="125955" name="Rectangle 3"/>
          <p:cNvSpPr>
            <a:spLocks noChangeArrowheads="1"/>
          </p:cNvSpPr>
          <p:nvPr/>
        </p:nvSpPr>
        <p:spPr bwMode="auto">
          <a:xfrm>
            <a:off x="82550" y="6475413"/>
            <a:ext cx="658813"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Q-E5</a:t>
            </a:r>
          </a:p>
        </p:txBody>
      </p:sp>
    </p:spTree>
    <p:controls>
      <p:control spid="125956" name="cmd_Board" r:id="rId2" imgW="1676520" imgH="457200"/>
    </p:controls>
  </p:cSld>
  <p:clrMapOvr>
    <a:masterClrMapping/>
  </p:clrMapOvr>
  <p:transition advClick="0"/>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name="FinalSubject">
    <p:spTree>
      <p:nvGrpSpPr>
        <p:cNvPr id="1" name=""/>
        <p:cNvGrpSpPr/>
        <p:nvPr/>
      </p:nvGrpSpPr>
      <p:grpSpPr>
        <a:xfrm>
          <a:off x="0" y="0"/>
          <a:ext cx="0" cy="0"/>
          <a:chOff x="0" y="0"/>
          <a:chExt cx="0" cy="0"/>
        </a:xfrm>
      </p:grpSpPr>
      <p:sp>
        <p:nvSpPr>
          <p:cNvPr id="59397" name="Rectangle 5"/>
          <p:cNvSpPr>
            <a:spLocks noGrp="1" noChangeArrowheads="1"/>
          </p:cNvSpPr>
          <p:nvPr>
            <p:ph type="title"/>
          </p:nvPr>
        </p:nvSpPr>
        <p:spPr>
          <a:noFill/>
          <a:ln/>
        </p:spPr>
        <p:txBody>
          <a:bodyPr/>
          <a:lstStyle/>
          <a:p>
            <a:r>
              <a:rPr lang="fr-FR" sz="5400" b="1">
                <a:solidFill>
                  <a:srgbClr val="FFCC00"/>
                </a:solidFill>
              </a:rPr>
              <a:t>Final Jeopardy</a:t>
            </a:r>
            <a:endParaRPr lang="fr-FR" sz="5400" b="1">
              <a:solidFill>
                <a:srgbClr val="FFCC00"/>
              </a:solidFill>
              <a:latin typeface="Tempus Sans ITC" pitchFamily="82" charset="0"/>
            </a:endParaRPr>
          </a:p>
        </p:txBody>
      </p:sp>
      <p:sp>
        <p:nvSpPr>
          <p:cNvPr id="59399" name="Rectangle 7">
            <a:hlinkClick r:id="" action="ppaction://hlinkshowjump?jump=nextslide"/>
          </p:cNvPr>
          <p:cNvSpPr>
            <a:spLocks noChangeArrowheads="1"/>
          </p:cNvSpPr>
          <p:nvPr/>
        </p:nvSpPr>
        <p:spPr bwMode="auto">
          <a:xfrm>
            <a:off x="2944813" y="5943600"/>
            <a:ext cx="2587625" cy="396875"/>
          </a:xfrm>
          <a:prstGeom prst="rect">
            <a:avLst/>
          </a:prstGeom>
          <a:noFill/>
          <a:ln w="9525">
            <a:noFill/>
            <a:miter lim="800000"/>
            <a:headEnd/>
            <a:tailEnd/>
          </a:ln>
          <a:effectLst/>
        </p:spPr>
        <p:txBody>
          <a:bodyPr wrap="none" lIns="92075" tIns="46038" rIns="92075" bIns="46038">
            <a:spAutoFit/>
          </a:bodyPr>
          <a:lstStyle/>
          <a:p>
            <a:pPr eaLnBrk="0" hangingPunct="0"/>
            <a:r>
              <a:rPr lang="fr-FR" sz="2000" b="1">
                <a:solidFill>
                  <a:schemeClr val="bg2"/>
                </a:solidFill>
                <a:latin typeface="Tempus Sans ITC" pitchFamily="82" charset="0"/>
              </a:rPr>
              <a:t>Q’est-ce que c’est que.</a:t>
            </a:r>
          </a:p>
        </p:txBody>
      </p:sp>
      <p:sp>
        <p:nvSpPr>
          <p:cNvPr id="59403" name="Rectangle 11"/>
          <p:cNvSpPr>
            <a:spLocks noChangeArrowheads="1"/>
          </p:cNvSpPr>
          <p:nvPr/>
        </p:nvSpPr>
        <p:spPr bwMode="auto">
          <a:xfrm>
            <a:off x="762000" y="1676400"/>
            <a:ext cx="7772400" cy="4267200"/>
          </a:xfrm>
          <a:prstGeom prst="rect">
            <a:avLst/>
          </a:prstGeom>
          <a:noFill/>
          <a:ln w="9525">
            <a:noFill/>
            <a:miter lim="800000"/>
            <a:headEnd/>
            <a:tailEnd/>
          </a:ln>
          <a:effectLst/>
        </p:spPr>
        <p:txBody>
          <a:bodyPr lIns="92075" tIns="46038" rIns="92075" bIns="46038" anchor="ctr"/>
          <a:lstStyle/>
          <a:p>
            <a:pPr eaLnBrk="0" hangingPunct="0"/>
            <a:r>
              <a:rPr lang="en-US" sz="4000" b="1">
                <a:latin typeface="Arial" charset="0"/>
              </a:rPr>
              <a:t>Fingerprint history</a:t>
            </a:r>
          </a:p>
        </p:txBody>
      </p:sp>
      <p:sp>
        <p:nvSpPr>
          <p:cNvPr id="59405" name="Rectangle 13"/>
          <p:cNvSpPr>
            <a:spLocks noChangeArrowheads="1"/>
          </p:cNvSpPr>
          <p:nvPr/>
        </p:nvSpPr>
        <p:spPr bwMode="auto">
          <a:xfrm>
            <a:off x="52388" y="6521450"/>
            <a:ext cx="862012"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S-Final</a:t>
            </a:r>
          </a:p>
        </p:txBody>
      </p:sp>
    </p:spTree>
    <p:controls>
      <p:control spid="167938" name="cmd_Board" r:id="rId2" imgW="1676520" imgH="457200"/>
      <p:control spid="167939" name="cmdFinal_Jeopardy" r:id="rId3" imgW="1676520" imgH="457200"/>
    </p:controls>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name="FinalAnswer">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noFill/>
          <a:ln/>
        </p:spPr>
        <p:txBody>
          <a:bodyPr/>
          <a:lstStyle/>
          <a:p>
            <a:r>
              <a:rPr lang="fr-FR" sz="5400" b="1">
                <a:solidFill>
                  <a:srgbClr val="FFCC00"/>
                </a:solidFill>
              </a:rPr>
              <a:t>Final Jeopardy</a:t>
            </a:r>
            <a:endParaRPr lang="fr-FR" sz="5400" b="1">
              <a:solidFill>
                <a:srgbClr val="FFCC00"/>
              </a:solidFill>
              <a:latin typeface="Tempus Sans ITC" pitchFamily="82" charset="0"/>
            </a:endParaRPr>
          </a:p>
        </p:txBody>
      </p:sp>
      <p:sp>
        <p:nvSpPr>
          <p:cNvPr id="61450" name="Rectangle 10"/>
          <p:cNvSpPr>
            <a:spLocks noChangeArrowheads="1"/>
          </p:cNvSpPr>
          <p:nvPr/>
        </p:nvSpPr>
        <p:spPr bwMode="auto">
          <a:xfrm>
            <a:off x="762000" y="1676400"/>
            <a:ext cx="7772400" cy="4267200"/>
          </a:xfrm>
          <a:prstGeom prst="rect">
            <a:avLst/>
          </a:prstGeom>
          <a:noFill/>
          <a:ln w="9525">
            <a:noFill/>
            <a:miter lim="800000"/>
            <a:headEnd/>
            <a:tailEnd/>
          </a:ln>
          <a:effectLst/>
        </p:spPr>
        <p:txBody>
          <a:bodyPr lIns="92075" tIns="46038" rIns="92075" bIns="46038" anchor="ctr"/>
          <a:lstStyle/>
          <a:p>
            <a:pPr eaLnBrk="0" hangingPunct="0"/>
            <a:r>
              <a:rPr lang="en-US" sz="4000" b="1">
                <a:latin typeface="Arial" charset="0"/>
              </a:rPr>
              <a:t>Are you ready?</a:t>
            </a:r>
          </a:p>
        </p:txBody>
      </p:sp>
      <p:sp>
        <p:nvSpPr>
          <p:cNvPr id="61454" name="Rectangle 14"/>
          <p:cNvSpPr>
            <a:spLocks noChangeArrowheads="1"/>
          </p:cNvSpPr>
          <p:nvPr/>
        </p:nvSpPr>
        <p:spPr bwMode="auto">
          <a:xfrm>
            <a:off x="82550" y="6521450"/>
            <a:ext cx="8731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A-Final</a:t>
            </a:r>
          </a:p>
        </p:txBody>
      </p:sp>
    </p:spTree>
    <p:controls>
      <p:control spid="61445" name="cmd_Board" r:id="rId2" imgW="1676520" imgH="457200"/>
      <p:control spid="61455" name="cmdFinalQuestion" r:id="rId3" imgW="1676520" imgH="457200"/>
    </p:controls>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ctrTitle"/>
          </p:nvPr>
        </p:nvSpPr>
        <p:spPr>
          <a:xfrm>
            <a:off x="685800" y="1676400"/>
            <a:ext cx="7772400" cy="4343400"/>
          </a:xfrm>
        </p:spPr>
        <p:txBody>
          <a:bodyPr/>
          <a:lstStyle/>
          <a:p>
            <a:r>
              <a:rPr lang="en-US" sz="4000" b="1">
                <a:solidFill>
                  <a:schemeClr val="tx1"/>
                </a:solidFill>
                <a:latin typeface="Arial" charset="0"/>
              </a:rPr>
              <a:t>Who tried to burn off his fingerprint patterns with acid?</a:t>
            </a:r>
          </a:p>
        </p:txBody>
      </p:sp>
      <p:sp>
        <p:nvSpPr>
          <p:cNvPr id="128003" name="Rectangle 3"/>
          <p:cNvSpPr>
            <a:spLocks noChangeArrowheads="1"/>
          </p:cNvSpPr>
          <p:nvPr/>
        </p:nvSpPr>
        <p:spPr bwMode="auto">
          <a:xfrm>
            <a:off x="104775" y="6521450"/>
            <a:ext cx="8858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Q-Final</a:t>
            </a:r>
          </a:p>
        </p:txBody>
      </p:sp>
      <p:sp>
        <p:nvSpPr>
          <p:cNvPr id="128006" name="Rectangle 6"/>
          <p:cNvSpPr>
            <a:spLocks noChangeArrowheads="1"/>
          </p:cNvSpPr>
          <p:nvPr/>
        </p:nvSpPr>
        <p:spPr bwMode="auto">
          <a:xfrm>
            <a:off x="685800" y="533400"/>
            <a:ext cx="7772400" cy="1143000"/>
          </a:xfrm>
          <a:prstGeom prst="rect">
            <a:avLst/>
          </a:prstGeom>
          <a:noFill/>
          <a:ln w="9525">
            <a:noFill/>
            <a:miter lim="800000"/>
            <a:headEnd/>
            <a:tailEnd/>
          </a:ln>
          <a:effectLst/>
        </p:spPr>
        <p:txBody>
          <a:bodyPr lIns="92075" tIns="46038" rIns="92075" bIns="46038" anchor="ctr"/>
          <a:lstStyle/>
          <a:p>
            <a:pPr eaLnBrk="0" hangingPunct="0"/>
            <a:r>
              <a:rPr lang="fr-FR" sz="5400" b="1">
                <a:solidFill>
                  <a:srgbClr val="FFCC00"/>
                </a:solidFill>
              </a:rPr>
              <a:t>Final Jeopardy</a:t>
            </a:r>
            <a:endParaRPr lang="fr-FR" sz="5400" b="1">
              <a:solidFill>
                <a:srgbClr val="FFCC00"/>
              </a:solidFill>
              <a:latin typeface="Tempus Sans ITC" pitchFamily="82" charset="0"/>
            </a:endParaRPr>
          </a:p>
        </p:txBody>
      </p:sp>
    </p:spTree>
    <p:controls>
      <p:control spid="128004" name="cmd_Board" r:id="rId2" imgW="1676520" imgH="457200"/>
    </p:controls>
  </p:cSld>
  <p:clrMapOvr>
    <a:masterClrMapping/>
  </p:clrMapOvr>
  <p:transition advClick="0"/>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62822" name="Rectangle 6"/>
          <p:cNvSpPr>
            <a:spLocks noChangeArrowheads="1"/>
          </p:cNvSpPr>
          <p:nvPr/>
        </p:nvSpPr>
        <p:spPr bwMode="auto">
          <a:xfrm>
            <a:off x="533400" y="838200"/>
            <a:ext cx="8382000" cy="4876800"/>
          </a:xfrm>
          <a:prstGeom prst="rect">
            <a:avLst/>
          </a:prstGeom>
          <a:solidFill>
            <a:srgbClr val="0033CC"/>
          </a:solidFill>
          <a:ln w="76200">
            <a:solidFill>
              <a:schemeClr val="accent2"/>
            </a:solidFill>
            <a:miter lim="800000"/>
            <a:headEnd type="none" w="sm" len="sm"/>
            <a:tailEnd type="none" w="sm" len="sm"/>
          </a:ln>
          <a:effectLst/>
        </p:spPr>
        <p:txBody>
          <a:bodyPr wrap="none" anchor="ctr"/>
          <a:lstStyle/>
          <a:p>
            <a:endParaRPr lang="en-US"/>
          </a:p>
        </p:txBody>
      </p:sp>
      <p:sp>
        <p:nvSpPr>
          <p:cNvPr id="162824" name="Rectangle 8"/>
          <p:cNvSpPr>
            <a:spLocks noChangeArrowheads="1"/>
          </p:cNvSpPr>
          <p:nvPr/>
        </p:nvSpPr>
        <p:spPr bwMode="auto">
          <a:xfrm>
            <a:off x="1447800" y="2743200"/>
            <a:ext cx="6400800" cy="1295400"/>
          </a:xfrm>
          <a:prstGeom prst="rect">
            <a:avLst/>
          </a:prstGeom>
          <a:noFill/>
          <a:ln w="9525">
            <a:noFill/>
            <a:miter lim="800000"/>
            <a:headEnd/>
            <a:tailEnd/>
          </a:ln>
          <a:effectLst/>
        </p:spPr>
        <p:txBody>
          <a:bodyPr lIns="92075" tIns="46038" rIns="92075" bIns="46038"/>
          <a:lstStyle/>
          <a:p>
            <a:pPr eaLnBrk="0" hangingPunct="0">
              <a:buClr>
                <a:srgbClr val="000066"/>
              </a:buClr>
            </a:pPr>
            <a:r>
              <a:rPr lang="en-US" sz="7200" b="1">
                <a:solidFill>
                  <a:schemeClr val="bg2"/>
                </a:solidFill>
                <a:latin typeface="Arial" charset="0"/>
              </a:rPr>
              <a:t>Daily Double</a:t>
            </a:r>
          </a:p>
        </p:txBody>
      </p:sp>
      <p:sp>
        <p:nvSpPr>
          <p:cNvPr id="162825" name="Rectangle 9"/>
          <p:cNvSpPr>
            <a:spLocks noChangeArrowheads="1"/>
          </p:cNvSpPr>
          <p:nvPr/>
        </p:nvSpPr>
        <p:spPr bwMode="auto">
          <a:xfrm>
            <a:off x="1371600" y="2667000"/>
            <a:ext cx="6400800" cy="1295400"/>
          </a:xfrm>
          <a:prstGeom prst="rect">
            <a:avLst/>
          </a:prstGeom>
          <a:noFill/>
          <a:ln w="9525">
            <a:noFill/>
            <a:miter lim="800000"/>
            <a:headEnd/>
            <a:tailEnd/>
          </a:ln>
          <a:effectLst/>
        </p:spPr>
        <p:txBody>
          <a:bodyPr lIns="92075" tIns="46038" rIns="92075" bIns="46038"/>
          <a:lstStyle/>
          <a:p>
            <a:pPr eaLnBrk="0" hangingPunct="0">
              <a:buClr>
                <a:srgbClr val="000066"/>
              </a:buClr>
            </a:pPr>
            <a:r>
              <a:rPr lang="en-US" sz="7200" b="1">
                <a:latin typeface="Arial" charset="0"/>
              </a:rPr>
              <a:t>Daily Double</a:t>
            </a:r>
          </a:p>
        </p:txBody>
      </p:sp>
    </p:spTree>
    <p:controls>
      <p:control spid="162820" name="cmd_DailyDoubleNextSlide" r:id="rId2" imgW="1676520" imgH="457200"/>
    </p:controls>
  </p:cSld>
  <p:clrMapOvr>
    <a:masterClrMapping/>
  </p:clrMapOvr>
  <p:transition spd="med" advClick="0">
    <p:cover dir="rd"/>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p:txBody>
          <a:bodyPr/>
          <a:lstStyle/>
          <a:p>
            <a:r>
              <a:rPr lang="en-US" sz="4800">
                <a:solidFill>
                  <a:srgbClr val="FFCC00"/>
                </a:solidFill>
                <a:latin typeface="Impact" pitchFamily="34" charset="0"/>
              </a:rPr>
              <a:t>PowerPoint  Jeopardy</a:t>
            </a:r>
            <a:br>
              <a:rPr lang="en-US" sz="4800">
                <a:solidFill>
                  <a:srgbClr val="FFCC00"/>
                </a:solidFill>
                <a:latin typeface="Impact" pitchFamily="34" charset="0"/>
              </a:rPr>
            </a:br>
            <a:r>
              <a:rPr lang="en-US" sz="2400">
                <a:solidFill>
                  <a:schemeClr val="tx1"/>
                </a:solidFill>
                <a:latin typeface="Impact" pitchFamily="34" charset="0"/>
              </a:rPr>
              <a:t>Ver 2.2</a:t>
            </a:r>
            <a:endParaRPr lang="en-US" sz="4800">
              <a:solidFill>
                <a:srgbClr val="FFCC00"/>
              </a:solidFill>
              <a:latin typeface="Impact" pitchFamily="34" charset="0"/>
            </a:endParaRPr>
          </a:p>
        </p:txBody>
      </p:sp>
      <p:sp>
        <p:nvSpPr>
          <p:cNvPr id="164867" name="Rectangle 3"/>
          <p:cNvSpPr>
            <a:spLocks noGrp="1" noChangeArrowheads="1"/>
          </p:cNvSpPr>
          <p:nvPr>
            <p:ph type="body" sz="half" idx="3"/>
          </p:nvPr>
        </p:nvSpPr>
        <p:spPr>
          <a:xfrm>
            <a:off x="838200" y="1905000"/>
            <a:ext cx="4953000" cy="2133600"/>
          </a:xfrm>
        </p:spPr>
        <p:txBody>
          <a:bodyPr/>
          <a:lstStyle/>
          <a:p>
            <a:pPr>
              <a:buFontTx/>
              <a:buNone/>
            </a:pPr>
            <a:r>
              <a:rPr lang="en-US" sz="2400"/>
              <a:t>Written by</a:t>
            </a:r>
            <a:r>
              <a:rPr lang="en-US" sz="3600"/>
              <a:t> </a:t>
            </a:r>
          </a:p>
          <a:p>
            <a:pPr>
              <a:buFontTx/>
              <a:buNone/>
            </a:pPr>
            <a:r>
              <a:rPr lang="en-US" sz="3600">
                <a:solidFill>
                  <a:srgbClr val="FFCC00"/>
                </a:solidFill>
              </a:rPr>
              <a:t>Winston Riley IV</a:t>
            </a:r>
            <a:r>
              <a:rPr lang="en-US" sz="3600"/>
              <a:t> </a:t>
            </a:r>
          </a:p>
          <a:p>
            <a:pPr>
              <a:buFontTx/>
              <a:buNone/>
            </a:pPr>
            <a:r>
              <a:rPr lang="en-US" sz="1200"/>
              <a:t>(WinstonRiley@WonderDogPrograms.com)</a:t>
            </a:r>
            <a:endParaRPr lang="en-US" sz="2400"/>
          </a:p>
        </p:txBody>
      </p:sp>
      <p:sp>
        <p:nvSpPr>
          <p:cNvPr id="164868" name="Rectangle 4"/>
          <p:cNvSpPr>
            <a:spLocks noChangeArrowheads="1"/>
          </p:cNvSpPr>
          <p:nvPr/>
        </p:nvSpPr>
        <p:spPr bwMode="auto">
          <a:xfrm>
            <a:off x="-14288" y="1811338"/>
            <a:ext cx="9144001" cy="0"/>
          </a:xfrm>
          <a:prstGeom prst="rect">
            <a:avLst/>
          </a:prstGeom>
          <a:noFill/>
          <a:ln w="12700">
            <a:noFill/>
            <a:miter lim="800000"/>
            <a:headEnd type="none" w="sm" len="sm"/>
            <a:tailEnd type="none" w="sm" len="sm"/>
          </a:ln>
          <a:effectLst/>
        </p:spPr>
        <p:txBody>
          <a:bodyPr>
            <a:spAutoFit/>
          </a:bodyPr>
          <a:lstStyle/>
          <a:p>
            <a:endParaRPr lang="en-US"/>
          </a:p>
        </p:txBody>
      </p:sp>
      <p:pic>
        <p:nvPicPr>
          <p:cNvPr id="164869" name="Picture 5" descr="sci_riley"/>
          <p:cNvPicPr>
            <a:picLocks noChangeAspect="1" noChangeArrowheads="1"/>
          </p:cNvPicPr>
          <p:nvPr/>
        </p:nvPicPr>
        <p:blipFill>
          <a:blip r:embed="rId4"/>
          <a:srcRect/>
          <a:stretch>
            <a:fillRect/>
          </a:stretch>
        </p:blipFill>
        <p:spPr bwMode="auto">
          <a:xfrm>
            <a:off x="6096000" y="1981200"/>
            <a:ext cx="1608138" cy="2362200"/>
          </a:xfrm>
          <a:prstGeom prst="rect">
            <a:avLst/>
          </a:prstGeom>
          <a:noFill/>
          <a:ln w="19050">
            <a:solidFill>
              <a:srgbClr val="FFCC00"/>
            </a:solidFill>
            <a:miter lim="800000"/>
            <a:headEnd/>
            <a:tailEnd/>
          </a:ln>
        </p:spPr>
      </p:pic>
      <p:sp>
        <p:nvSpPr>
          <p:cNvPr id="164870" name="Text Box 6"/>
          <p:cNvSpPr txBox="1">
            <a:spLocks noChangeArrowheads="1"/>
          </p:cNvSpPr>
          <p:nvPr/>
        </p:nvSpPr>
        <p:spPr bwMode="auto">
          <a:xfrm>
            <a:off x="3505200" y="4876800"/>
            <a:ext cx="5486400" cy="1127125"/>
          </a:xfrm>
          <a:prstGeom prst="rect">
            <a:avLst/>
          </a:prstGeom>
          <a:noFill/>
          <a:ln w="12700">
            <a:noFill/>
            <a:miter lim="800000"/>
            <a:headEnd type="none" w="sm" len="sm"/>
            <a:tailEnd type="none" w="sm" len="sm"/>
          </a:ln>
          <a:effectLst/>
        </p:spPr>
        <p:txBody>
          <a:bodyPr>
            <a:spAutoFit/>
          </a:bodyPr>
          <a:lstStyle/>
          <a:p>
            <a:pPr eaLnBrk="0" hangingPunct="0">
              <a:buClr>
                <a:srgbClr val="000066"/>
              </a:buClr>
            </a:pPr>
            <a:r>
              <a:rPr lang="en-US" sz="2400" b="1">
                <a:latin typeface="Arial" charset="0"/>
              </a:rPr>
              <a:t>From</a:t>
            </a:r>
          </a:p>
          <a:p>
            <a:pPr eaLnBrk="0" hangingPunct="0">
              <a:buClr>
                <a:srgbClr val="000066"/>
              </a:buClr>
            </a:pPr>
            <a:r>
              <a:rPr lang="en-US" sz="3200" b="1">
                <a:solidFill>
                  <a:srgbClr val="FFCC00"/>
                </a:solidFill>
                <a:latin typeface="Arial" charset="0"/>
              </a:rPr>
              <a:t>Wonder Dog Programs</a:t>
            </a:r>
          </a:p>
          <a:p>
            <a:pPr eaLnBrk="0" hangingPunct="0">
              <a:buClr>
                <a:srgbClr val="000066"/>
              </a:buClr>
            </a:pPr>
            <a:r>
              <a:rPr lang="en-US" sz="1200" b="1">
                <a:latin typeface="Arial" charset="0"/>
              </a:rPr>
              <a:t>(www.WonderDogPrograms.com)</a:t>
            </a:r>
            <a:endParaRPr lang="en-US" sz="3600" b="1">
              <a:solidFill>
                <a:srgbClr val="FFCC00"/>
              </a:solidFill>
              <a:latin typeface="Arial" charset="0"/>
            </a:endParaRPr>
          </a:p>
        </p:txBody>
      </p:sp>
      <p:pic>
        <p:nvPicPr>
          <p:cNvPr id="164873" name="Picture 9" descr="wdp_logo_dog02"/>
          <p:cNvPicPr>
            <a:picLocks noChangeAspect="1" noChangeArrowheads="1"/>
          </p:cNvPicPr>
          <p:nvPr>
            <p:ph sz="quarter" idx="1"/>
          </p:nvPr>
        </p:nvPicPr>
        <p:blipFill>
          <a:blip r:embed="rId5"/>
          <a:srcRect/>
          <a:stretch>
            <a:fillRect/>
          </a:stretch>
        </p:blipFill>
        <p:spPr>
          <a:xfrm>
            <a:off x="1295400" y="3719513"/>
            <a:ext cx="2209800" cy="2209800"/>
          </a:xfrm>
          <a:noFill/>
          <a:ln/>
        </p:spPr>
      </p:pic>
    </p:spTree>
    <p:controls>
      <p:control spid="164871" name="cmdInstructions" r:id="rId2" imgW="1676520" imgH="457200"/>
    </p:controls>
  </p:cSld>
  <p:clrMapOvr>
    <a:masterClrMapping/>
  </p:clrMapOvr>
  <p:transition advClick="0"/>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name="Instructions">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685800" y="304800"/>
            <a:ext cx="7772400" cy="685800"/>
          </a:xfrm>
        </p:spPr>
        <p:txBody>
          <a:bodyPr/>
          <a:lstStyle/>
          <a:p>
            <a:r>
              <a:rPr lang="en-US">
                <a:solidFill>
                  <a:srgbClr val="FFCC00"/>
                </a:solidFill>
              </a:rPr>
              <a:t>INSTRUCTIONS</a:t>
            </a:r>
            <a:endParaRPr lang="en-US"/>
          </a:p>
        </p:txBody>
      </p:sp>
    </p:spTree>
    <p:controls>
      <p:control spid="65541" name="cmd_Board" r:id="rId2" imgW="1676520" imgH="457200"/>
      <p:control spid="65542" name="cmdSetUp" r:id="rId3" imgW="3962520" imgH="457200"/>
      <p:control spid="65543" name="cmdPlay" r:id="rId4" imgW="3962520" imgH="457200"/>
      <p:control spid="65544" name="cmdFaq" r:id="rId5" imgW="3962520" imgH="457200"/>
      <p:control spid="65545" name="cmdAbout" r:id="rId6" imgW="3962520" imgH="457200"/>
    </p:controls>
  </p:cSld>
  <p:clrMapOvr>
    <a:masterClrMapping/>
  </p:clrMapOvr>
  <p:transition advClick="0"/>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name="NewGame1">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685800" y="228600"/>
            <a:ext cx="7772400" cy="533400"/>
          </a:xfrm>
        </p:spPr>
        <p:txBody>
          <a:bodyPr/>
          <a:lstStyle/>
          <a:p>
            <a:r>
              <a:rPr lang="en-US">
                <a:solidFill>
                  <a:srgbClr val="FFCC00"/>
                </a:solidFill>
              </a:rPr>
              <a:t>How To Set Up A New Game</a:t>
            </a:r>
            <a:r>
              <a:rPr lang="en-US">
                <a:solidFill>
                  <a:schemeClr val="tx1"/>
                </a:solidFill>
              </a:rPr>
              <a:t>         </a:t>
            </a:r>
            <a:r>
              <a:rPr lang="en-US" sz="1800">
                <a:solidFill>
                  <a:schemeClr val="tx1"/>
                </a:solidFill>
              </a:rPr>
              <a:t>(Page 1)</a:t>
            </a:r>
            <a:endParaRPr lang="en-US"/>
          </a:p>
        </p:txBody>
      </p:sp>
      <p:sp>
        <p:nvSpPr>
          <p:cNvPr id="68611" name="Rectangle 3"/>
          <p:cNvSpPr>
            <a:spLocks noGrp="1" noChangeArrowheads="1"/>
          </p:cNvSpPr>
          <p:nvPr>
            <p:ph type="body" idx="1"/>
          </p:nvPr>
        </p:nvSpPr>
        <p:spPr>
          <a:xfrm>
            <a:off x="647700" y="914400"/>
            <a:ext cx="7962900" cy="5334000"/>
          </a:xfrm>
        </p:spPr>
        <p:txBody>
          <a:bodyPr/>
          <a:lstStyle/>
          <a:p>
            <a:pPr algn="l">
              <a:lnSpc>
                <a:spcPct val="90000"/>
              </a:lnSpc>
              <a:buFontTx/>
              <a:buNone/>
            </a:pPr>
            <a:r>
              <a:rPr lang="en-US" sz="2000"/>
              <a:t>You will need to come up with 25 answers followed by 25 questions in five different categories.</a:t>
            </a:r>
          </a:p>
          <a:p>
            <a:pPr algn="l">
              <a:lnSpc>
                <a:spcPct val="90000"/>
              </a:lnSpc>
              <a:buFontTx/>
              <a:buNone/>
            </a:pPr>
            <a:r>
              <a:rPr lang="en-US" sz="2000"/>
              <a:t>All the updates to this file are like any other changes you can make in a PowerPoint slideshow. </a:t>
            </a:r>
          </a:p>
          <a:p>
            <a:pPr algn="l">
              <a:lnSpc>
                <a:spcPct val="90000"/>
              </a:lnSpc>
              <a:buFontTx/>
              <a:buNone/>
            </a:pPr>
            <a:r>
              <a:rPr lang="en-US" sz="2000"/>
              <a:t>There are 25 pairs of pages waiting for you to enter your answers and questions. Each slide has a unique number in the lower left corner to help you keep track of which slide you are on. Since there are five categories the number starts with an A, B, C, D, or E, followed by a number within that category (1, 2, 3, 4, 5). The A- or Q- prefix indicates the position within a pair. So a slide that has A-C3 is the third category, third answer: it is the one in the very middle of the board.</a:t>
            </a:r>
          </a:p>
          <a:p>
            <a:pPr algn="l">
              <a:lnSpc>
                <a:spcPct val="90000"/>
              </a:lnSpc>
              <a:buFontTx/>
              <a:buNone/>
            </a:pPr>
            <a:r>
              <a:rPr lang="en-US" sz="2000"/>
              <a:t>You can page down or page up to the desired slide and change the text that is already there with your answer.</a:t>
            </a:r>
          </a:p>
          <a:p>
            <a:pPr algn="l">
              <a:lnSpc>
                <a:spcPct val="90000"/>
              </a:lnSpc>
              <a:buFontTx/>
              <a:buNone/>
            </a:pPr>
            <a:r>
              <a:rPr lang="en-US" sz="2000"/>
              <a:t>The category headings must also be changed on the game board slide. Do this by selecting the slide and clicking in the text you want to change. Note that the headings are in a table</a:t>
            </a:r>
          </a:p>
          <a:p>
            <a:pPr>
              <a:lnSpc>
                <a:spcPct val="90000"/>
              </a:lnSpc>
              <a:buFontTx/>
              <a:buNone/>
            </a:pPr>
            <a:r>
              <a:rPr lang="en-US" sz="2000" i="1">
                <a:solidFill>
                  <a:srgbClr val="FFCC00"/>
                </a:solidFill>
              </a:rPr>
              <a:t>More</a:t>
            </a:r>
            <a:endParaRPr lang="en-US" sz="2000"/>
          </a:p>
        </p:txBody>
      </p:sp>
    </p:spTree>
    <p:controls>
      <p:control spid="68612" name="cmd_Next" r:id="rId2" imgW="1676520" imgH="457200"/>
    </p:controls>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ctrTitle"/>
          </p:nvPr>
        </p:nvSpPr>
        <p:spPr>
          <a:xfrm>
            <a:off x="685800" y="533400"/>
            <a:ext cx="7772400" cy="5486400"/>
          </a:xfrm>
        </p:spPr>
        <p:txBody>
          <a:bodyPr/>
          <a:lstStyle/>
          <a:p>
            <a:r>
              <a:rPr lang="en-US" sz="4000" b="1">
                <a:solidFill>
                  <a:schemeClr val="tx1"/>
                </a:solidFill>
                <a:latin typeface="Arial" charset="0"/>
              </a:rPr>
              <a:t>What is the application of a broad spectrum of sciences to the legal system or courts?</a:t>
            </a:r>
          </a:p>
        </p:txBody>
      </p:sp>
      <p:sp>
        <p:nvSpPr>
          <p:cNvPr id="78851" name="Rectangle 3"/>
          <p:cNvSpPr>
            <a:spLocks noChangeArrowheads="1"/>
          </p:cNvSpPr>
          <p:nvPr/>
        </p:nvSpPr>
        <p:spPr bwMode="auto">
          <a:xfrm>
            <a:off x="76200" y="6475413"/>
            <a:ext cx="6699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Q-A2</a:t>
            </a:r>
          </a:p>
        </p:txBody>
      </p:sp>
    </p:spTree>
    <p:controls>
      <p:control spid="78852" name="cmd_Board" r:id="rId2" imgW="1676520" imgH="457200"/>
    </p:controls>
  </p:cSld>
  <p:clrMapOvr>
    <a:masterClrMapping/>
  </p:clrMapOvr>
  <p:transition advClick="0"/>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name="NewGame2">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685800" y="228600"/>
            <a:ext cx="7772400" cy="533400"/>
          </a:xfrm>
        </p:spPr>
        <p:txBody>
          <a:bodyPr/>
          <a:lstStyle/>
          <a:p>
            <a:r>
              <a:rPr lang="en-US">
                <a:solidFill>
                  <a:srgbClr val="FFCC00"/>
                </a:solidFill>
              </a:rPr>
              <a:t>How To Set Up A New Game</a:t>
            </a:r>
            <a:r>
              <a:rPr lang="en-US">
                <a:solidFill>
                  <a:schemeClr val="tx1"/>
                </a:solidFill>
              </a:rPr>
              <a:t>         </a:t>
            </a:r>
            <a:r>
              <a:rPr lang="en-US" sz="1800">
                <a:solidFill>
                  <a:schemeClr val="tx1"/>
                </a:solidFill>
              </a:rPr>
              <a:t>(Page 2)</a:t>
            </a:r>
            <a:endParaRPr lang="en-US"/>
          </a:p>
        </p:txBody>
      </p:sp>
      <p:sp>
        <p:nvSpPr>
          <p:cNvPr id="69635" name="Rectangle 3"/>
          <p:cNvSpPr>
            <a:spLocks noGrp="1" noChangeArrowheads="1"/>
          </p:cNvSpPr>
          <p:nvPr>
            <p:ph type="body" idx="1"/>
          </p:nvPr>
        </p:nvSpPr>
        <p:spPr>
          <a:xfrm>
            <a:off x="647700" y="914400"/>
            <a:ext cx="7962900" cy="5334000"/>
          </a:xfrm>
        </p:spPr>
        <p:txBody>
          <a:bodyPr/>
          <a:lstStyle/>
          <a:p>
            <a:pPr algn="l">
              <a:buFontTx/>
              <a:buNone/>
            </a:pPr>
            <a:r>
              <a:rPr lang="en-US" sz="2000"/>
              <a:t>The first slide also has a title on it which should be changed to reflect the topic of the game you are making.</a:t>
            </a:r>
          </a:p>
          <a:p>
            <a:pPr>
              <a:buFontTx/>
              <a:buNone/>
            </a:pPr>
            <a:endParaRPr lang="en-US" sz="2000"/>
          </a:p>
          <a:p>
            <a:pPr algn="l">
              <a:buFontTx/>
              <a:buNone/>
            </a:pPr>
            <a:r>
              <a:rPr lang="en-US" sz="2000"/>
              <a:t>If you want to show a double Jeopardy answer select the slide and right-click on the black background. Choose ‘Background’ and select a red color for the background. Apply the background only to that slide. Repeat for the second slide.</a:t>
            </a:r>
          </a:p>
          <a:p>
            <a:pPr>
              <a:buFontTx/>
              <a:buNone/>
            </a:pPr>
            <a:endParaRPr lang="en-US" sz="2000"/>
          </a:p>
          <a:p>
            <a:pPr algn="l">
              <a:buFontTx/>
              <a:buNone/>
            </a:pPr>
            <a:r>
              <a:rPr lang="en-US" sz="2000"/>
              <a:t>That’s it. You are now ready to play PowerPoint Jeopardy.</a:t>
            </a:r>
          </a:p>
          <a:p>
            <a:pPr algn="l">
              <a:buFontTx/>
              <a:buNone/>
            </a:pPr>
            <a:endParaRPr lang="en-US" sz="2000"/>
          </a:p>
          <a:p>
            <a:pPr algn="l">
              <a:buFontTx/>
              <a:buNone/>
            </a:pPr>
            <a:r>
              <a:rPr lang="en-US" sz="2000"/>
              <a:t>IMPORTANT NOTE:</a:t>
            </a:r>
          </a:p>
          <a:p>
            <a:pPr algn="l">
              <a:buFontTx/>
              <a:buNone/>
            </a:pPr>
            <a:r>
              <a:rPr lang="en-US" sz="2000"/>
              <a:t>	Do not rearrange the slides or delete them. There is VBA programming code within this slide show that relies on the slides being exactly where they are.</a:t>
            </a:r>
          </a:p>
          <a:p>
            <a:pPr>
              <a:buFontTx/>
              <a:buNone/>
            </a:pPr>
            <a:endParaRPr lang="en-US" sz="2000"/>
          </a:p>
        </p:txBody>
      </p:sp>
    </p:spTree>
    <p:controls>
      <p:control spid="69636" name="cmd_Instructions" r:id="rId2" imgW="1676520" imgH="457200"/>
    </p:controls>
  </p:cSld>
  <p:clrMapOvr>
    <a:masterClrMapping/>
  </p:clrMapOvr>
  <p:transition advClick="0"/>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name="Play1">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685800" y="228600"/>
            <a:ext cx="7772400" cy="533400"/>
          </a:xfrm>
        </p:spPr>
        <p:txBody>
          <a:bodyPr/>
          <a:lstStyle/>
          <a:p>
            <a:r>
              <a:rPr lang="en-US">
                <a:solidFill>
                  <a:srgbClr val="FFCC00"/>
                </a:solidFill>
              </a:rPr>
              <a:t>How To Play Jeopardy</a:t>
            </a:r>
            <a:r>
              <a:rPr lang="en-US">
                <a:solidFill>
                  <a:schemeClr val="tx1"/>
                </a:solidFill>
              </a:rPr>
              <a:t>         </a:t>
            </a:r>
            <a:r>
              <a:rPr lang="en-US" sz="1800">
                <a:solidFill>
                  <a:schemeClr val="tx1"/>
                </a:solidFill>
              </a:rPr>
              <a:t>(Page 1)</a:t>
            </a:r>
            <a:endParaRPr lang="en-US"/>
          </a:p>
        </p:txBody>
      </p:sp>
      <p:sp>
        <p:nvSpPr>
          <p:cNvPr id="70659" name="Rectangle 3"/>
          <p:cNvSpPr>
            <a:spLocks noGrp="1" noChangeArrowheads="1"/>
          </p:cNvSpPr>
          <p:nvPr>
            <p:ph type="body" idx="1"/>
          </p:nvPr>
        </p:nvSpPr>
        <p:spPr>
          <a:xfrm>
            <a:off x="647700" y="914400"/>
            <a:ext cx="7962900" cy="5334000"/>
          </a:xfrm>
        </p:spPr>
        <p:txBody>
          <a:bodyPr/>
          <a:lstStyle/>
          <a:p>
            <a:pPr algn="l">
              <a:buFontTx/>
              <a:buNone/>
            </a:pPr>
            <a:r>
              <a:rPr lang="en-US" sz="2000"/>
              <a:t>Jeopardy is unusual in that the host (teacher) reads an </a:t>
            </a:r>
            <a:r>
              <a:rPr lang="en-US" sz="2000" i="1"/>
              <a:t>answer</a:t>
            </a:r>
            <a:r>
              <a:rPr lang="en-US" sz="2000"/>
              <a:t> and the players (students) must give the </a:t>
            </a:r>
            <a:r>
              <a:rPr lang="en-US" sz="2000" i="1"/>
              <a:t>question</a:t>
            </a:r>
            <a:r>
              <a:rPr lang="en-US" sz="2000"/>
              <a:t>. This means that the answers must clearly point to a unique question, and the players must phrase their responses with a “what is...” or “Who is...” etc.</a:t>
            </a:r>
          </a:p>
          <a:p>
            <a:pPr algn="l">
              <a:buFontTx/>
              <a:buNone/>
            </a:pPr>
            <a:endParaRPr lang="en-US" sz="2000"/>
          </a:p>
          <a:p>
            <a:pPr algn="l">
              <a:buFontTx/>
              <a:buNone/>
            </a:pPr>
            <a:r>
              <a:rPr lang="en-US" sz="2000"/>
              <a:t>A player asks for a category and a number of any available answers. The host reads the answer and the first person to raise their hand, once the question is finished being read, gets to respond with the question. If they are correct then they receive the number of points for that question (as shown on the game board) and they get to select the next answer. If they are wrong then any remaining players may raise their hand and respond.</a:t>
            </a:r>
          </a:p>
          <a:p>
            <a:pPr algn="l">
              <a:buFontTx/>
              <a:buNone/>
            </a:pPr>
            <a:endParaRPr lang="en-US" sz="2000"/>
          </a:p>
          <a:p>
            <a:pPr algn="l">
              <a:buFontTx/>
              <a:buNone/>
            </a:pPr>
            <a:r>
              <a:rPr lang="en-US" sz="1200" i="1"/>
              <a:t>(NOTE: If you have a particular way that this game works well in a classroom situation, please e-mail me at rriley.und5.umd.edu, so that I can include that here. Thanks)</a:t>
            </a:r>
            <a:endParaRPr lang="en-US" sz="2000"/>
          </a:p>
          <a:p>
            <a:pPr>
              <a:buFontTx/>
              <a:buNone/>
            </a:pPr>
            <a:endParaRPr lang="en-US" sz="2000"/>
          </a:p>
        </p:txBody>
      </p:sp>
    </p:spTree>
    <p:controls>
      <p:control spid="166914" name="cmd_Instructions" r:id="rId2" imgW="1676520" imgH="457200"/>
    </p:controls>
  </p:cSld>
  <p:clrMapOvr>
    <a:masterClrMapping/>
  </p:clrMapOvr>
  <p:transition advClick="0"/>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name="FAQ1">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685800" y="228600"/>
            <a:ext cx="7772400" cy="533400"/>
          </a:xfrm>
        </p:spPr>
        <p:txBody>
          <a:bodyPr/>
          <a:lstStyle/>
          <a:p>
            <a:r>
              <a:rPr lang="en-US">
                <a:solidFill>
                  <a:srgbClr val="FFCC00"/>
                </a:solidFill>
              </a:rPr>
              <a:t>F.A.Q. </a:t>
            </a:r>
            <a:r>
              <a:rPr lang="en-US" sz="2000">
                <a:solidFill>
                  <a:srgbClr val="FFCC00"/>
                </a:solidFill>
              </a:rPr>
              <a:t>(Frequently Asked Questions)</a:t>
            </a:r>
            <a:r>
              <a:rPr lang="en-US">
                <a:solidFill>
                  <a:schemeClr val="tx1"/>
                </a:solidFill>
              </a:rPr>
              <a:t>         </a:t>
            </a:r>
            <a:r>
              <a:rPr lang="en-US" sz="1800">
                <a:solidFill>
                  <a:schemeClr val="tx1"/>
                </a:solidFill>
              </a:rPr>
              <a:t>(Page 1)</a:t>
            </a:r>
            <a:endParaRPr lang="en-US"/>
          </a:p>
        </p:txBody>
      </p:sp>
      <p:sp>
        <p:nvSpPr>
          <p:cNvPr id="71683" name="Rectangle 3"/>
          <p:cNvSpPr>
            <a:spLocks noGrp="1" noChangeArrowheads="1"/>
          </p:cNvSpPr>
          <p:nvPr>
            <p:ph type="body" idx="1"/>
          </p:nvPr>
        </p:nvSpPr>
        <p:spPr>
          <a:xfrm>
            <a:off x="647700" y="914400"/>
            <a:ext cx="7962900" cy="5334000"/>
          </a:xfrm>
        </p:spPr>
        <p:txBody>
          <a:bodyPr/>
          <a:lstStyle/>
          <a:p>
            <a:pPr algn="l">
              <a:buFontTx/>
              <a:buNone/>
            </a:pPr>
            <a:r>
              <a:rPr lang="en-US" sz="2000"/>
              <a:t>Q) I keep getting error messages when I play, or the game board goes to the wrong slide.</a:t>
            </a:r>
          </a:p>
          <a:p>
            <a:pPr algn="l">
              <a:buFontTx/>
              <a:buNone/>
            </a:pPr>
            <a:r>
              <a:rPr lang="en-US" sz="2000"/>
              <a:t>A) You have rearranged the slide and the program code within this game is no longer valid. Try setting up the game using a new template.</a:t>
            </a:r>
          </a:p>
          <a:p>
            <a:pPr algn="l">
              <a:buFontTx/>
              <a:buNone/>
            </a:pPr>
            <a:endParaRPr lang="en-US" sz="2000"/>
          </a:p>
          <a:p>
            <a:pPr algn="l">
              <a:buFontTx/>
              <a:buNone/>
            </a:pPr>
            <a:r>
              <a:rPr lang="en-US" sz="2000"/>
              <a:t>Q) Nothing happens when I press the buttons.</a:t>
            </a:r>
          </a:p>
          <a:p>
            <a:pPr algn="l">
              <a:buFontTx/>
              <a:buNone/>
            </a:pPr>
            <a:r>
              <a:rPr lang="en-US" sz="2000"/>
              <a:t>A) You must ‘Enable Macros’ when the slide show is opened. This game relies on the macro code that lies behind each slide.</a:t>
            </a:r>
          </a:p>
          <a:p>
            <a:pPr algn="l">
              <a:buFontTx/>
              <a:buNone/>
            </a:pPr>
            <a:endParaRPr lang="en-US" sz="2000"/>
          </a:p>
          <a:p>
            <a:pPr algn="l">
              <a:buFontTx/>
              <a:buNone/>
            </a:pPr>
            <a:endParaRPr lang="en-US" sz="2000"/>
          </a:p>
          <a:p>
            <a:pPr algn="l">
              <a:buFontTx/>
              <a:buNone/>
            </a:pPr>
            <a:endParaRPr lang="en-US" sz="2000"/>
          </a:p>
          <a:p>
            <a:pPr algn="l">
              <a:buFontTx/>
              <a:buNone/>
            </a:pPr>
            <a:endParaRPr lang="en-US" sz="2000"/>
          </a:p>
          <a:p>
            <a:pPr algn="l">
              <a:buFontTx/>
              <a:buNone/>
            </a:pPr>
            <a:endParaRPr lang="en-US" sz="2000"/>
          </a:p>
          <a:p>
            <a:pPr algn="l">
              <a:buFontTx/>
              <a:buNone/>
            </a:pPr>
            <a:r>
              <a:rPr lang="en-US" sz="1200" i="1"/>
              <a:t>(NOTE: If you have any questions or comments about how this game works, please e-mail me at rriley.und5.umd.edu, so that I can include that here. Thanks)</a:t>
            </a:r>
            <a:endParaRPr lang="en-US" sz="2000"/>
          </a:p>
          <a:p>
            <a:pPr>
              <a:buFontTx/>
              <a:buNone/>
            </a:pPr>
            <a:endParaRPr lang="en-US" sz="2000"/>
          </a:p>
        </p:txBody>
      </p:sp>
    </p:spTree>
    <p:controls>
      <p:control spid="71684" name="cmd_Instructions" r:id="rId2" imgW="1676520" imgH="457200"/>
    </p:controls>
  </p:cSld>
  <p:clrMapOvr>
    <a:masterClrMapping/>
  </p:clrMapOvr>
  <p:transition advClick="0"/>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Text Box 2"/>
          <p:cNvSpPr txBox="1">
            <a:spLocks noChangeArrowheads="1"/>
          </p:cNvSpPr>
          <p:nvPr/>
        </p:nvSpPr>
        <p:spPr bwMode="auto">
          <a:xfrm>
            <a:off x="3505200" y="1219200"/>
            <a:ext cx="4495800" cy="366713"/>
          </a:xfrm>
          <a:prstGeom prst="rect">
            <a:avLst/>
          </a:prstGeom>
          <a:noFill/>
          <a:ln w="12700">
            <a:noFill/>
            <a:miter lim="800000"/>
            <a:headEnd type="none" w="sm" len="sm"/>
            <a:tailEnd type="none" w="sm" len="sm"/>
          </a:ln>
          <a:effectLst/>
        </p:spPr>
        <p:txBody>
          <a:bodyPr>
            <a:spAutoFit/>
          </a:bodyPr>
          <a:lstStyle/>
          <a:p>
            <a:pPr algn="l">
              <a:spcBef>
                <a:spcPct val="50000"/>
              </a:spcBef>
            </a:pPr>
            <a:r>
              <a:rPr lang="en-US" sz="1800"/>
              <a:t>thinkmusic.wav</a:t>
            </a:r>
          </a:p>
        </p:txBody>
      </p:sp>
      <p:sp>
        <p:nvSpPr>
          <p:cNvPr id="163843" name="Text Box 3"/>
          <p:cNvSpPr txBox="1">
            <a:spLocks noChangeArrowheads="1"/>
          </p:cNvSpPr>
          <p:nvPr/>
        </p:nvSpPr>
        <p:spPr bwMode="auto">
          <a:xfrm>
            <a:off x="3505200" y="1676400"/>
            <a:ext cx="4495800" cy="366713"/>
          </a:xfrm>
          <a:prstGeom prst="rect">
            <a:avLst/>
          </a:prstGeom>
          <a:noFill/>
          <a:ln w="12700">
            <a:noFill/>
            <a:miter lim="800000"/>
            <a:headEnd type="none" w="sm" len="sm"/>
            <a:tailEnd type="none" w="sm" len="sm"/>
          </a:ln>
          <a:effectLst/>
        </p:spPr>
        <p:txBody>
          <a:bodyPr>
            <a:spAutoFit/>
          </a:bodyPr>
          <a:lstStyle/>
          <a:p>
            <a:pPr algn="l">
              <a:spcBef>
                <a:spcPct val="50000"/>
              </a:spcBef>
            </a:pPr>
            <a:r>
              <a:rPr lang="en-US" sz="1800"/>
              <a:t>dailydouble.wav</a:t>
            </a:r>
          </a:p>
        </p:txBody>
      </p:sp>
      <p:sp>
        <p:nvSpPr>
          <p:cNvPr id="163844" name="Text Box 4"/>
          <p:cNvSpPr txBox="1">
            <a:spLocks noChangeArrowheads="1"/>
          </p:cNvSpPr>
          <p:nvPr/>
        </p:nvSpPr>
        <p:spPr bwMode="auto">
          <a:xfrm>
            <a:off x="3505200" y="2133600"/>
            <a:ext cx="4495800" cy="366713"/>
          </a:xfrm>
          <a:prstGeom prst="rect">
            <a:avLst/>
          </a:prstGeom>
          <a:noFill/>
          <a:ln w="12700">
            <a:noFill/>
            <a:miter lim="800000"/>
            <a:headEnd type="none" w="sm" len="sm"/>
            <a:tailEnd type="none" w="sm" len="sm"/>
          </a:ln>
          <a:effectLst/>
        </p:spPr>
        <p:txBody>
          <a:bodyPr>
            <a:spAutoFit/>
          </a:bodyPr>
          <a:lstStyle/>
          <a:p>
            <a:pPr algn="l">
              <a:spcBef>
                <a:spcPct val="50000"/>
              </a:spcBef>
            </a:pPr>
            <a:r>
              <a:rPr lang="en-US" sz="1800"/>
              <a:t>thinkmusic.wav</a:t>
            </a:r>
          </a:p>
        </p:txBody>
      </p:sp>
    </p:spTree>
  </p:cSld>
  <p:clrMapOvr>
    <a:masterClrMapping/>
  </p:clrMapOvr>
  <p:transition advClick="0"/>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name="EndScreen">
    <p:spTree>
      <p:nvGrpSpPr>
        <p:cNvPr id="1" name=""/>
        <p:cNvGrpSpPr/>
        <p:nvPr/>
      </p:nvGrpSpPr>
      <p:grpSpPr>
        <a:xfrm>
          <a:off x="0" y="0"/>
          <a:ext cx="0" cy="0"/>
          <a:chOff x="0" y="0"/>
          <a:chExt cx="0" cy="0"/>
        </a:xfrm>
      </p:grpSpPr>
      <p:sp>
        <p:nvSpPr>
          <p:cNvPr id="72706" name="Rectangle 2"/>
          <p:cNvSpPr>
            <a:spLocks noGrp="1" noChangeArrowheads="1"/>
          </p:cNvSpPr>
          <p:nvPr>
            <p:ph type="subTitle" idx="1"/>
          </p:nvPr>
        </p:nvSpPr>
        <p:spPr>
          <a:xfrm>
            <a:off x="1371600" y="3962400"/>
            <a:ext cx="6400800" cy="2286000"/>
          </a:xfrm>
          <a:ln/>
        </p:spPr>
        <p:txBody>
          <a:bodyPr/>
          <a:lstStyle/>
          <a:p>
            <a:pPr marL="342900" indent="-342900"/>
            <a:endParaRPr lang="en-US" sz="8000"/>
          </a:p>
        </p:txBody>
      </p:sp>
      <p:sp>
        <p:nvSpPr>
          <p:cNvPr id="72707" name="WordArt 3"/>
          <p:cNvSpPr>
            <a:spLocks noChangeArrowheads="1" noChangeShapeType="1"/>
          </p:cNvSpPr>
          <p:nvPr/>
        </p:nvSpPr>
        <p:spPr bwMode="auto">
          <a:xfrm>
            <a:off x="914400" y="533400"/>
            <a:ext cx="7208838" cy="2971800"/>
          </a:xfrm>
          <a:prstGeom prst="rect">
            <a:avLst/>
          </a:prstGeom>
        </p:spPr>
        <p:txBody>
          <a:bodyPr wrap="none" fromWordArt="1">
            <a:prstTxWarp prst="textDeflateInflate">
              <a:avLst>
                <a:gd name="adj" fmla="val 31463"/>
              </a:avLst>
            </a:prstTxWarp>
          </a:bodyPr>
          <a:lstStyle/>
          <a:p>
            <a:r>
              <a:rPr lang="en-US" kern="10">
                <a:ln w="25400">
                  <a:solidFill>
                    <a:srgbClr val="FF6600"/>
                  </a:solidFill>
                  <a:round/>
                  <a:headEnd/>
                  <a:tailEnd/>
                </a:ln>
                <a:gradFill rotWithShape="0">
                  <a:gsLst>
                    <a:gs pos="0">
                      <a:srgbClr val="FFCC00"/>
                    </a:gs>
                    <a:gs pos="100000">
                      <a:srgbClr val="FFFF00"/>
                    </a:gs>
                  </a:gsLst>
                  <a:path path="rect">
                    <a:fillToRect l="50000" t="50000" r="50000" b="50000"/>
                  </a:path>
                </a:gradFill>
                <a:effectLst>
                  <a:outerShdw dist="35921" dir="2700000" algn="ctr" rotWithShape="0">
                    <a:srgbClr val="C0C0C0"/>
                  </a:outerShdw>
                </a:effectLst>
                <a:latin typeface="Impact"/>
              </a:rPr>
              <a:t>PowerPoint</a:t>
            </a:r>
          </a:p>
          <a:p>
            <a:r>
              <a:rPr lang="en-US" kern="10">
                <a:ln w="25400">
                  <a:solidFill>
                    <a:srgbClr val="FF6600"/>
                  </a:solidFill>
                  <a:round/>
                  <a:headEnd/>
                  <a:tailEnd/>
                </a:ln>
                <a:gradFill rotWithShape="0">
                  <a:gsLst>
                    <a:gs pos="0">
                      <a:srgbClr val="FFCC00"/>
                    </a:gs>
                    <a:gs pos="100000">
                      <a:srgbClr val="FFFF00"/>
                    </a:gs>
                  </a:gsLst>
                  <a:path path="rect">
                    <a:fillToRect l="50000" t="50000" r="50000" b="50000"/>
                  </a:path>
                </a:gradFill>
                <a:effectLst>
                  <a:outerShdw dist="35921" dir="2700000" algn="ctr" rotWithShape="0">
                    <a:srgbClr val="C0C0C0"/>
                  </a:outerShdw>
                </a:effectLst>
                <a:latin typeface="Impact"/>
              </a:rPr>
              <a:t>Jeopardy</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name="A3">
    <p:spTree>
      <p:nvGrpSpPr>
        <p:cNvPr id="1" name=""/>
        <p:cNvGrpSpPr/>
        <p:nvPr/>
      </p:nvGrpSpPr>
      <p:grpSpPr>
        <a:xfrm>
          <a:off x="0" y="0"/>
          <a:ext cx="0" cy="0"/>
          <a:chOff x="0" y="0"/>
          <a:chExt cx="0" cy="0"/>
        </a:xfrm>
      </p:grpSpPr>
      <p:sp>
        <p:nvSpPr>
          <p:cNvPr id="12291" name="Rectangle 3"/>
          <p:cNvSpPr>
            <a:spLocks noChangeArrowheads="1"/>
          </p:cNvSpPr>
          <p:nvPr/>
        </p:nvSpPr>
        <p:spPr bwMode="auto">
          <a:xfrm>
            <a:off x="76200" y="6475413"/>
            <a:ext cx="6572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A-A3</a:t>
            </a:r>
          </a:p>
        </p:txBody>
      </p:sp>
      <p:sp>
        <p:nvSpPr>
          <p:cNvPr id="12295" name="Rectangle 7"/>
          <p:cNvSpPr>
            <a:spLocks noChangeArrowheads="1"/>
          </p:cNvSpPr>
          <p:nvPr/>
        </p:nvSpPr>
        <p:spPr bwMode="auto">
          <a:xfrm>
            <a:off x="685800" y="533400"/>
            <a:ext cx="7772400" cy="5486400"/>
          </a:xfrm>
          <a:prstGeom prst="rect">
            <a:avLst/>
          </a:prstGeom>
          <a:noFill/>
          <a:ln w="9525">
            <a:noFill/>
            <a:miter lim="800000"/>
            <a:headEnd/>
            <a:tailEnd/>
          </a:ln>
          <a:effectLst/>
        </p:spPr>
        <p:txBody>
          <a:bodyPr lIns="92075" tIns="46038" rIns="92075" bIns="46038" anchor="ctr"/>
          <a:lstStyle/>
          <a:p>
            <a:pPr eaLnBrk="0" hangingPunct="0"/>
            <a:r>
              <a:rPr lang="en-US" sz="4000" b="1">
                <a:latin typeface="Arial" charset="0"/>
              </a:rPr>
              <a:t>Identification system based on precise measurements</a:t>
            </a:r>
          </a:p>
        </p:txBody>
      </p:sp>
    </p:spTree>
    <p:controls>
      <p:control spid="12293" name="cmd_Board" r:id="rId2" imgW="1676520" imgH="457200"/>
    </p:controls>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ctrTitle"/>
          </p:nvPr>
        </p:nvSpPr>
        <p:spPr>
          <a:xfrm>
            <a:off x="685800" y="533400"/>
            <a:ext cx="7772400" cy="5486400"/>
          </a:xfrm>
        </p:spPr>
        <p:txBody>
          <a:bodyPr/>
          <a:lstStyle/>
          <a:p>
            <a:r>
              <a:rPr lang="en-US" sz="4000" b="1">
                <a:solidFill>
                  <a:schemeClr val="tx1"/>
                </a:solidFill>
                <a:latin typeface="Arial" charset="0"/>
              </a:rPr>
              <a:t>What is anthropometry?</a:t>
            </a:r>
          </a:p>
        </p:txBody>
      </p:sp>
      <p:sp>
        <p:nvSpPr>
          <p:cNvPr id="80899" name="Rectangle 3"/>
          <p:cNvSpPr>
            <a:spLocks noChangeArrowheads="1"/>
          </p:cNvSpPr>
          <p:nvPr/>
        </p:nvSpPr>
        <p:spPr bwMode="auto">
          <a:xfrm>
            <a:off x="76200" y="6475413"/>
            <a:ext cx="6699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Q-A3</a:t>
            </a:r>
          </a:p>
        </p:txBody>
      </p:sp>
    </p:spTree>
    <p:controls>
      <p:control spid="80900" name="cmd_Board" r:id="rId2" imgW="1676520" imgH="457200"/>
    </p:controls>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A4">
    <p:bg>
      <p:bgPr>
        <a:solidFill>
          <a:schemeClr val="bg2"/>
        </a:solidFill>
        <a:effectLst/>
      </p:bgPr>
    </p:bg>
    <p:spTree>
      <p:nvGrpSpPr>
        <p:cNvPr id="1" name=""/>
        <p:cNvGrpSpPr/>
        <p:nvPr/>
      </p:nvGrpSpPr>
      <p:grpSpPr>
        <a:xfrm>
          <a:off x="0" y="0"/>
          <a:ext cx="0" cy="0"/>
          <a:chOff x="0" y="0"/>
          <a:chExt cx="0" cy="0"/>
        </a:xfrm>
      </p:grpSpPr>
      <p:sp>
        <p:nvSpPr>
          <p:cNvPr id="14339" name="Rectangle 3"/>
          <p:cNvSpPr>
            <a:spLocks noChangeArrowheads="1"/>
          </p:cNvSpPr>
          <p:nvPr/>
        </p:nvSpPr>
        <p:spPr bwMode="auto">
          <a:xfrm>
            <a:off x="76200" y="6475413"/>
            <a:ext cx="657225" cy="336550"/>
          </a:xfrm>
          <a:prstGeom prst="rect">
            <a:avLst/>
          </a:prstGeom>
          <a:noFill/>
          <a:ln w="9525">
            <a:noFill/>
            <a:miter lim="800000"/>
            <a:headEnd/>
            <a:tailEnd/>
          </a:ln>
          <a:effectLst/>
        </p:spPr>
        <p:txBody>
          <a:bodyPr wrap="none" lIns="92075" tIns="46038" rIns="92075" bIns="46038">
            <a:spAutoFit/>
          </a:bodyPr>
          <a:lstStyle/>
          <a:p>
            <a:pPr eaLnBrk="0" hangingPunct="0"/>
            <a:r>
              <a:rPr lang="fr-FR" sz="1600" b="1">
                <a:solidFill>
                  <a:schemeClr val="tx2"/>
                </a:solidFill>
                <a:latin typeface="Arial" charset="0"/>
              </a:rPr>
              <a:t>A-A4</a:t>
            </a:r>
          </a:p>
        </p:txBody>
      </p:sp>
      <p:sp>
        <p:nvSpPr>
          <p:cNvPr id="14343" name="Rectangle 7"/>
          <p:cNvSpPr>
            <a:spLocks noChangeArrowheads="1"/>
          </p:cNvSpPr>
          <p:nvPr/>
        </p:nvSpPr>
        <p:spPr bwMode="auto">
          <a:xfrm>
            <a:off x="685800" y="533400"/>
            <a:ext cx="7772400" cy="5486400"/>
          </a:xfrm>
          <a:prstGeom prst="rect">
            <a:avLst/>
          </a:prstGeom>
          <a:noFill/>
          <a:ln w="9525">
            <a:noFill/>
            <a:miter lim="800000"/>
            <a:headEnd/>
            <a:tailEnd/>
          </a:ln>
          <a:effectLst/>
        </p:spPr>
        <p:txBody>
          <a:bodyPr lIns="92075" tIns="46038" rIns="92075" bIns="46038" anchor="ctr"/>
          <a:lstStyle/>
          <a:p>
            <a:pPr eaLnBrk="0" hangingPunct="0"/>
            <a:r>
              <a:rPr lang="en-US" sz="4000" b="1">
                <a:latin typeface="Arial" charset="0"/>
              </a:rPr>
              <a:t>They demonstrated the weakness of precise body measurements for identification</a:t>
            </a:r>
          </a:p>
        </p:txBody>
      </p:sp>
    </p:spTree>
    <p:controls>
      <p:control spid="14341" name="cmd_Board" r:id="rId2" imgW="1676520" imgH="457200"/>
    </p:controls>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fontScheme name="Default Design">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60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60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3779</TotalTime>
  <Words>1073</Words>
  <Application>Microsoft PowerPoint</Application>
  <PresentationFormat>On-screen Show (4:3)</PresentationFormat>
  <Paragraphs>169</Paragraphs>
  <Slides>64</Slides>
  <Notes>55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64</vt:i4>
      </vt:variant>
    </vt:vector>
  </HeadingPairs>
  <TitlesOfParts>
    <vt:vector size="69" baseType="lpstr">
      <vt:lpstr>Times New Roman</vt:lpstr>
      <vt:lpstr>Arial</vt:lpstr>
      <vt:lpstr>Tempus Sans ITC</vt:lpstr>
      <vt:lpstr>Impact</vt:lpstr>
      <vt:lpstr>Default Design</vt:lpstr>
      <vt:lpstr>Slide 1</vt:lpstr>
      <vt:lpstr>Slide 2</vt:lpstr>
      <vt:lpstr>He surgically removed prints and grafted skin from his ribs</vt:lpstr>
      <vt:lpstr>Roscoe Pitts</vt:lpstr>
      <vt:lpstr>Slide 5</vt:lpstr>
      <vt:lpstr>What is the application of a broad spectrum of sciences to the legal system or courts?</vt:lpstr>
      <vt:lpstr>Slide 7</vt:lpstr>
      <vt:lpstr>What is anthropometry?</vt:lpstr>
      <vt:lpstr>Slide 9</vt:lpstr>
      <vt:lpstr>Who are the “West brothers”?</vt:lpstr>
      <vt:lpstr>Slide 11</vt:lpstr>
      <vt:lpstr>What is a double loop whorl?</vt:lpstr>
      <vt:lpstr>Slide 13</vt:lpstr>
      <vt:lpstr>Slide 14</vt:lpstr>
      <vt:lpstr>Slide 15</vt:lpstr>
      <vt:lpstr>What are latent prints?</vt:lpstr>
      <vt:lpstr>Slide 17</vt:lpstr>
      <vt:lpstr>What are friction ridges?</vt:lpstr>
      <vt:lpstr>Slide 19</vt:lpstr>
      <vt:lpstr>ninhydrin</vt:lpstr>
      <vt:lpstr>     An organism that has fingerprints very similar to ours</vt:lpstr>
      <vt:lpstr>What is a koala or primate?</vt:lpstr>
      <vt:lpstr>Slide 23</vt:lpstr>
      <vt:lpstr>What is a visible print? </vt:lpstr>
      <vt:lpstr>Slide 25</vt:lpstr>
      <vt:lpstr>What are oils, ions, molecules, sweat?</vt:lpstr>
      <vt:lpstr>Slide 27</vt:lpstr>
      <vt:lpstr>Ridge ending</vt:lpstr>
      <vt:lpstr>Slide 29</vt:lpstr>
      <vt:lpstr>What is an arch? </vt:lpstr>
      <vt:lpstr>Slide 31</vt:lpstr>
      <vt:lpstr>What is a plastic print? </vt:lpstr>
      <vt:lpstr>Slide 33</vt:lpstr>
      <vt:lpstr>What is loop?</vt:lpstr>
      <vt:lpstr>Slide 35</vt:lpstr>
      <vt:lpstr>Search a database for fingerprints</vt:lpstr>
      <vt:lpstr>Slide 37</vt:lpstr>
      <vt:lpstr>What is a bifurcation?</vt:lpstr>
      <vt:lpstr>Slide 39</vt:lpstr>
      <vt:lpstr>What is a radial loop?</vt:lpstr>
      <vt:lpstr>Slide 41</vt:lpstr>
      <vt:lpstr>What is an ulnar loop?</vt:lpstr>
      <vt:lpstr>Slide 43</vt:lpstr>
      <vt:lpstr>Making latent prints visible </vt:lpstr>
      <vt:lpstr>Slide 45</vt:lpstr>
      <vt:lpstr>What is 1/1?</vt:lpstr>
      <vt:lpstr>Slide 47</vt:lpstr>
      <vt:lpstr>What is AFIS?</vt:lpstr>
      <vt:lpstr>Slide 49</vt:lpstr>
      <vt:lpstr>What is dusting, then lifting, then affixing to an appropriate backing?</vt:lpstr>
      <vt:lpstr>Slide 51</vt:lpstr>
      <vt:lpstr>What is 1/1?</vt:lpstr>
      <vt:lpstr>Final Jeopardy</vt:lpstr>
      <vt:lpstr>Final Jeopardy</vt:lpstr>
      <vt:lpstr>Who tried to burn off his fingerprint patterns with acid?</vt:lpstr>
      <vt:lpstr>Slide 56</vt:lpstr>
      <vt:lpstr>PowerPoint  Jeopardy Ver 2.2</vt:lpstr>
      <vt:lpstr>INSTRUCTIONS</vt:lpstr>
      <vt:lpstr>How To Set Up A New Game         (Page 1)</vt:lpstr>
      <vt:lpstr>How To Set Up A New Game         (Page 2)</vt:lpstr>
      <vt:lpstr>How To Play Jeopardy         (Page 1)</vt:lpstr>
      <vt:lpstr>F.A.Q. (Frequently Asked Questions)         (Page 1)</vt:lpstr>
      <vt:lpstr>Slide 63</vt:lpstr>
      <vt:lpstr>Slide 64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CCCC</dc:creator>
  <cp:lastModifiedBy>Owner</cp:lastModifiedBy>
  <cp:revision>148</cp:revision>
  <dcterms:created xsi:type="dcterms:W3CDTF">1997-01-22T19:28:12Z</dcterms:created>
  <dcterms:modified xsi:type="dcterms:W3CDTF">2008-11-23T06:10:23Z</dcterms:modified>
</cp:coreProperties>
</file>